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Dosis" panose="020B0604020202020204" charset="0"/>
      <p:regular r:id="rId24"/>
      <p:bold r:id="rId25"/>
    </p:embeddedFont>
    <p:embeddedFont>
      <p:font typeface="Sniglet" panose="020B0604020202020204" charset="0"/>
      <p:regular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56" y="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299"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1: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1" name="Google Shape;471;p1:notes"/>
          <p:cNvSpPr>
            <a:spLocks noGrp="1" noRot="1" noChangeAspect="1"/>
          </p:cNvSpPr>
          <p:nvPr>
            <p:ph type="sldImg" idx="2"/>
          </p:nvPr>
        </p:nvSpPr>
        <p:spPr>
          <a:xfrm>
            <a:off x="381175" y="685800"/>
            <a:ext cx="6096299"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10: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6" name="Google Shape;55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p11: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5" name="Google Shape;565;p11:notes"/>
          <p:cNvSpPr>
            <a:spLocks noGrp="1" noRot="1" noChangeAspect="1"/>
          </p:cNvSpPr>
          <p:nvPr>
            <p:ph type="sldImg" idx="2"/>
          </p:nvPr>
        </p:nvSpPr>
        <p:spPr>
          <a:xfrm>
            <a:off x="381175" y="685800"/>
            <a:ext cx="6096299"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3" name="Google Shape;573;p1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1" name="Google Shape;581;p1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9" name="Google Shape;589;p1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0" name="Google Shape;600;p1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8" name="Google Shape;608;p1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7" name="Google Shape;617;p1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6" name="Google Shape;626;p1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3" name="Google Shape;633;p1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2: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9" name="Google Shape;47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9" name="Google Shape;639;p2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21: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7" name="Google Shape;647;p21:notes"/>
          <p:cNvSpPr>
            <a:spLocks noGrp="1" noRot="1" noChangeAspect="1"/>
          </p:cNvSpPr>
          <p:nvPr>
            <p:ph type="sldImg" idx="2"/>
          </p:nvPr>
        </p:nvSpPr>
        <p:spPr>
          <a:xfrm>
            <a:off x="381175" y="685800"/>
            <a:ext cx="6096299"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3: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6" name="Google Shape;486;p3:notes"/>
          <p:cNvSpPr>
            <a:spLocks noGrp="1" noRot="1" noChangeAspect="1"/>
          </p:cNvSpPr>
          <p:nvPr>
            <p:ph type="sldImg" idx="2"/>
          </p:nvPr>
        </p:nvSpPr>
        <p:spPr>
          <a:xfrm>
            <a:off x="381175" y="685800"/>
            <a:ext cx="6096299"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3" name="Google Shape;493;p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6" name="Google Shape;506;p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3" name="Google Shape;513;p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1" name="Google Shape;521;p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p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0"/>
        <p:cNvGrpSpPr/>
        <p:nvPr/>
      </p:nvGrpSpPr>
      <p:grpSpPr>
        <a:xfrm>
          <a:off x="0" y="0"/>
          <a:ext cx="0" cy="0"/>
          <a:chOff x="0" y="0"/>
          <a:chExt cx="0" cy="0"/>
        </a:xfrm>
      </p:grpSpPr>
      <p:sp>
        <p:nvSpPr>
          <p:cNvPr id="161" name="Google Shape;161;p2"/>
          <p:cNvSpPr txBox="1">
            <a:spLocks noGrp="1"/>
          </p:cNvSpPr>
          <p:nvPr>
            <p:ph type="ctrTitle"/>
          </p:nvPr>
        </p:nvSpPr>
        <p:spPr>
          <a:xfrm>
            <a:off x="3210934" y="1661761"/>
            <a:ext cx="5301599" cy="1159799"/>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3700"/>
              <a:buNone/>
              <a:defRPr sz="3700" b="0"/>
            </a:lvl1pPr>
            <a:lvl2pPr lvl="1" algn="r">
              <a:spcBef>
                <a:spcPts val="0"/>
              </a:spcBef>
              <a:spcAft>
                <a:spcPts val="0"/>
              </a:spcAft>
              <a:buSzPts val="3700"/>
              <a:buNone/>
              <a:defRPr sz="3700" b="0"/>
            </a:lvl2pPr>
            <a:lvl3pPr lvl="2" algn="r">
              <a:spcBef>
                <a:spcPts val="0"/>
              </a:spcBef>
              <a:spcAft>
                <a:spcPts val="0"/>
              </a:spcAft>
              <a:buSzPts val="3700"/>
              <a:buNone/>
              <a:defRPr sz="3700" b="0"/>
            </a:lvl3pPr>
            <a:lvl4pPr lvl="3" algn="r">
              <a:spcBef>
                <a:spcPts val="0"/>
              </a:spcBef>
              <a:spcAft>
                <a:spcPts val="0"/>
              </a:spcAft>
              <a:buSzPts val="3700"/>
              <a:buNone/>
              <a:defRPr sz="3700" b="0"/>
            </a:lvl4pPr>
            <a:lvl5pPr lvl="4" algn="r">
              <a:spcBef>
                <a:spcPts val="0"/>
              </a:spcBef>
              <a:spcAft>
                <a:spcPts val="0"/>
              </a:spcAft>
              <a:buSzPts val="3700"/>
              <a:buNone/>
              <a:defRPr sz="3700" b="0"/>
            </a:lvl5pPr>
            <a:lvl6pPr lvl="5" algn="r">
              <a:spcBef>
                <a:spcPts val="0"/>
              </a:spcBef>
              <a:spcAft>
                <a:spcPts val="0"/>
              </a:spcAft>
              <a:buSzPts val="3700"/>
              <a:buNone/>
              <a:defRPr sz="3700" b="0"/>
            </a:lvl6pPr>
            <a:lvl7pPr lvl="6" algn="r">
              <a:spcBef>
                <a:spcPts val="0"/>
              </a:spcBef>
              <a:spcAft>
                <a:spcPts val="0"/>
              </a:spcAft>
              <a:buSzPts val="3700"/>
              <a:buNone/>
              <a:defRPr sz="3700" b="0"/>
            </a:lvl7pPr>
            <a:lvl8pPr lvl="7" algn="r">
              <a:spcBef>
                <a:spcPts val="0"/>
              </a:spcBef>
              <a:spcAft>
                <a:spcPts val="0"/>
              </a:spcAft>
              <a:buSzPts val="3700"/>
              <a:buNone/>
              <a:defRPr sz="3700" b="0"/>
            </a:lvl8pPr>
            <a:lvl9pPr lvl="8" algn="r">
              <a:spcBef>
                <a:spcPts val="0"/>
              </a:spcBef>
              <a:spcAft>
                <a:spcPts val="0"/>
              </a:spcAft>
              <a:buSzPts val="3700"/>
              <a:buNone/>
              <a:defRPr sz="3700" b="0"/>
            </a:lvl9pPr>
          </a:lstStyle>
          <a:p>
            <a:endParaRPr/>
          </a:p>
        </p:txBody>
      </p:sp>
      <p:sp>
        <p:nvSpPr>
          <p:cNvPr id="162" name="Google Shape;162;p2"/>
          <p:cNvSpPr txBox="1">
            <a:spLocks noGrp="1"/>
          </p:cNvSpPr>
          <p:nvPr>
            <p:ph type="subTitle" idx="1"/>
          </p:nvPr>
        </p:nvSpPr>
        <p:spPr>
          <a:xfrm>
            <a:off x="3210884" y="2864176"/>
            <a:ext cx="5301599" cy="784799"/>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rgbClr val="1C4587"/>
              </a:buClr>
              <a:buSzPts val="2600"/>
              <a:buNone/>
              <a:defRPr>
                <a:solidFill>
                  <a:srgbClr val="1C4587"/>
                </a:solidFill>
              </a:defRPr>
            </a:lvl1pPr>
            <a:lvl2pPr lvl="1" algn="r">
              <a:lnSpc>
                <a:spcPct val="100000"/>
              </a:lnSpc>
              <a:spcBef>
                <a:spcPts val="0"/>
              </a:spcBef>
              <a:spcAft>
                <a:spcPts val="0"/>
              </a:spcAft>
              <a:buClr>
                <a:srgbClr val="1C4587"/>
              </a:buClr>
              <a:buSzPts val="3000"/>
              <a:buNone/>
              <a:defRPr sz="3000">
                <a:solidFill>
                  <a:srgbClr val="1C4587"/>
                </a:solidFill>
              </a:defRPr>
            </a:lvl2pPr>
            <a:lvl3pPr lvl="2" algn="r">
              <a:lnSpc>
                <a:spcPct val="100000"/>
              </a:lnSpc>
              <a:spcBef>
                <a:spcPts val="0"/>
              </a:spcBef>
              <a:spcAft>
                <a:spcPts val="0"/>
              </a:spcAft>
              <a:buClr>
                <a:srgbClr val="1C4587"/>
              </a:buClr>
              <a:buSzPts val="3000"/>
              <a:buNone/>
              <a:defRPr sz="3000">
                <a:solidFill>
                  <a:srgbClr val="1C4587"/>
                </a:solidFill>
              </a:defRPr>
            </a:lvl3pPr>
            <a:lvl4pPr lvl="3" algn="r">
              <a:lnSpc>
                <a:spcPct val="100000"/>
              </a:lnSpc>
              <a:spcBef>
                <a:spcPts val="0"/>
              </a:spcBef>
              <a:spcAft>
                <a:spcPts val="0"/>
              </a:spcAft>
              <a:buClr>
                <a:srgbClr val="1C4587"/>
              </a:buClr>
              <a:buSzPts val="3000"/>
              <a:buNone/>
              <a:defRPr sz="3000">
                <a:solidFill>
                  <a:srgbClr val="1C4587"/>
                </a:solidFill>
              </a:defRPr>
            </a:lvl4pPr>
            <a:lvl5pPr lvl="4" algn="r">
              <a:lnSpc>
                <a:spcPct val="100000"/>
              </a:lnSpc>
              <a:spcBef>
                <a:spcPts val="0"/>
              </a:spcBef>
              <a:spcAft>
                <a:spcPts val="0"/>
              </a:spcAft>
              <a:buClr>
                <a:srgbClr val="1C4587"/>
              </a:buClr>
              <a:buSzPts val="3000"/>
              <a:buNone/>
              <a:defRPr sz="3000">
                <a:solidFill>
                  <a:srgbClr val="1C4587"/>
                </a:solidFill>
              </a:defRPr>
            </a:lvl5pPr>
            <a:lvl6pPr lvl="5" algn="r">
              <a:lnSpc>
                <a:spcPct val="100000"/>
              </a:lnSpc>
              <a:spcBef>
                <a:spcPts val="0"/>
              </a:spcBef>
              <a:spcAft>
                <a:spcPts val="0"/>
              </a:spcAft>
              <a:buClr>
                <a:srgbClr val="1C4587"/>
              </a:buClr>
              <a:buSzPts val="3000"/>
              <a:buNone/>
              <a:defRPr sz="3000">
                <a:solidFill>
                  <a:srgbClr val="1C4587"/>
                </a:solidFill>
              </a:defRPr>
            </a:lvl6pPr>
            <a:lvl7pPr lvl="6" algn="r">
              <a:lnSpc>
                <a:spcPct val="100000"/>
              </a:lnSpc>
              <a:spcBef>
                <a:spcPts val="0"/>
              </a:spcBef>
              <a:spcAft>
                <a:spcPts val="0"/>
              </a:spcAft>
              <a:buClr>
                <a:srgbClr val="1C4587"/>
              </a:buClr>
              <a:buSzPts val="3000"/>
              <a:buNone/>
              <a:defRPr sz="3000">
                <a:solidFill>
                  <a:srgbClr val="1C4587"/>
                </a:solidFill>
              </a:defRPr>
            </a:lvl7pPr>
            <a:lvl8pPr lvl="7" algn="r">
              <a:lnSpc>
                <a:spcPct val="100000"/>
              </a:lnSpc>
              <a:spcBef>
                <a:spcPts val="0"/>
              </a:spcBef>
              <a:spcAft>
                <a:spcPts val="0"/>
              </a:spcAft>
              <a:buClr>
                <a:srgbClr val="1C4587"/>
              </a:buClr>
              <a:buSzPts val="3000"/>
              <a:buNone/>
              <a:defRPr sz="3000">
                <a:solidFill>
                  <a:srgbClr val="1C4587"/>
                </a:solidFill>
              </a:defRPr>
            </a:lvl8pPr>
            <a:lvl9pPr lvl="8" algn="r">
              <a:lnSpc>
                <a:spcPct val="100000"/>
              </a:lnSpc>
              <a:spcBef>
                <a:spcPts val="0"/>
              </a:spcBef>
              <a:spcAft>
                <a:spcPts val="0"/>
              </a:spcAft>
              <a:buClr>
                <a:srgbClr val="1C4587"/>
              </a:buClr>
              <a:buSzPts val="3000"/>
              <a:buNone/>
              <a:defRPr sz="3000">
                <a:solidFill>
                  <a:srgbClr val="1C4587"/>
                </a:solidFill>
              </a:defRPr>
            </a:lvl9pPr>
          </a:lstStyle>
          <a:p>
            <a:endParaRPr/>
          </a:p>
        </p:txBody>
      </p:sp>
      <p:sp>
        <p:nvSpPr>
          <p:cNvPr id="163" name="Google Shape;163;p2"/>
          <p:cNvSpPr/>
          <p:nvPr/>
        </p:nvSpPr>
        <p:spPr>
          <a:xfrm>
            <a:off x="4412080" y="4661638"/>
            <a:ext cx="450549" cy="558733"/>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64" name="Google Shape;164;p2"/>
          <p:cNvSpPr/>
          <p:nvPr/>
        </p:nvSpPr>
        <p:spPr>
          <a:xfrm>
            <a:off x="3968825" y="4000287"/>
            <a:ext cx="443259"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65" name="Google Shape;165;p2"/>
          <p:cNvSpPr/>
          <p:nvPr/>
        </p:nvSpPr>
        <p:spPr>
          <a:xfrm>
            <a:off x="6283364" y="4209514"/>
            <a:ext cx="210213" cy="458888"/>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66" name="Google Shape;166;p2"/>
          <p:cNvSpPr/>
          <p:nvPr/>
        </p:nvSpPr>
        <p:spPr>
          <a:xfrm>
            <a:off x="5746560" y="4042835"/>
            <a:ext cx="414157" cy="507761"/>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67" name="Google Shape;167;p2"/>
          <p:cNvSpPr/>
          <p:nvPr/>
        </p:nvSpPr>
        <p:spPr>
          <a:xfrm>
            <a:off x="7063610" y="4132027"/>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68" name="Google Shape;168;p2"/>
          <p:cNvSpPr/>
          <p:nvPr/>
        </p:nvSpPr>
        <p:spPr>
          <a:xfrm>
            <a:off x="8742973" y="4166676"/>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69" name="Google Shape;169;p2"/>
          <p:cNvSpPr/>
          <p:nvPr/>
        </p:nvSpPr>
        <p:spPr>
          <a:xfrm>
            <a:off x="6581517" y="4041241"/>
            <a:ext cx="372517"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0" name="Google Shape;170;p2"/>
          <p:cNvSpPr/>
          <p:nvPr/>
        </p:nvSpPr>
        <p:spPr>
          <a:xfrm>
            <a:off x="6507131" y="4533961"/>
            <a:ext cx="521291" cy="538991"/>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1" name="Google Shape;171;p2"/>
          <p:cNvSpPr/>
          <p:nvPr/>
        </p:nvSpPr>
        <p:spPr>
          <a:xfrm>
            <a:off x="5501053" y="4557599"/>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2" name="Google Shape;172;p2"/>
          <p:cNvSpPr/>
          <p:nvPr/>
        </p:nvSpPr>
        <p:spPr>
          <a:xfrm>
            <a:off x="5201566" y="4075598"/>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3" name="Google Shape;173;p2"/>
          <p:cNvSpPr/>
          <p:nvPr/>
        </p:nvSpPr>
        <p:spPr>
          <a:xfrm>
            <a:off x="4765584" y="4075593"/>
            <a:ext cx="339602" cy="400616"/>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4" name="Google Shape;174;p2"/>
          <p:cNvSpPr/>
          <p:nvPr/>
        </p:nvSpPr>
        <p:spPr>
          <a:xfrm>
            <a:off x="5521857" y="4998018"/>
            <a:ext cx="463058"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5" name="Google Shape;175;p2"/>
          <p:cNvSpPr/>
          <p:nvPr/>
        </p:nvSpPr>
        <p:spPr>
          <a:xfrm>
            <a:off x="8052571" y="4825259"/>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6" name="Google Shape;176;p2"/>
          <p:cNvSpPr/>
          <p:nvPr/>
        </p:nvSpPr>
        <p:spPr>
          <a:xfrm>
            <a:off x="8052577" y="4029276"/>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7" name="Google Shape;177;p2"/>
          <p:cNvSpPr/>
          <p:nvPr/>
        </p:nvSpPr>
        <p:spPr>
          <a:xfrm>
            <a:off x="6984573" y="4950383"/>
            <a:ext cx="297605"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8" name="Google Shape;178;p2"/>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79" name="Google Shape;179;p2"/>
          <p:cNvSpPr/>
          <p:nvPr/>
        </p:nvSpPr>
        <p:spPr>
          <a:xfrm>
            <a:off x="6160714" y="4780233"/>
            <a:ext cx="323616" cy="321545"/>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0" name="Google Shape;180;p2"/>
          <p:cNvSpPr/>
          <p:nvPr/>
        </p:nvSpPr>
        <p:spPr>
          <a:xfrm>
            <a:off x="8522443" y="4000279"/>
            <a:ext cx="306966" cy="385026"/>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1" name="Google Shape;181;p2"/>
          <p:cNvSpPr/>
          <p:nvPr/>
        </p:nvSpPr>
        <p:spPr>
          <a:xfrm>
            <a:off x="4892224" y="4552927"/>
            <a:ext cx="416228" cy="409987"/>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2" name="Google Shape;182;p2"/>
          <p:cNvSpPr/>
          <p:nvPr/>
        </p:nvSpPr>
        <p:spPr>
          <a:xfrm>
            <a:off x="8829403" y="4583868"/>
            <a:ext cx="391238" cy="289294"/>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3" name="Google Shape;183;p2"/>
          <p:cNvSpPr/>
          <p:nvPr/>
        </p:nvSpPr>
        <p:spPr>
          <a:xfrm>
            <a:off x="4489178" y="4206693"/>
            <a:ext cx="180032" cy="373538"/>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4" name="Google Shape;184;p2"/>
          <p:cNvSpPr/>
          <p:nvPr/>
        </p:nvSpPr>
        <p:spPr>
          <a:xfrm rot="1920548">
            <a:off x="7236725" y="4658174"/>
            <a:ext cx="501521" cy="425556"/>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5" name="Google Shape;185;p2"/>
          <p:cNvSpPr/>
          <p:nvPr/>
        </p:nvSpPr>
        <p:spPr>
          <a:xfrm>
            <a:off x="8263292" y="4517804"/>
            <a:ext cx="479680"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6" name="Google Shape;186;p2"/>
          <p:cNvSpPr/>
          <p:nvPr/>
        </p:nvSpPr>
        <p:spPr>
          <a:xfrm rot="-5400000">
            <a:off x="7684355" y="3982229"/>
            <a:ext cx="279905"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7" name="Google Shape;187;p2"/>
          <p:cNvSpPr/>
          <p:nvPr/>
        </p:nvSpPr>
        <p:spPr>
          <a:xfrm>
            <a:off x="7659647" y="4370196"/>
            <a:ext cx="377708" cy="426637"/>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8" name="Google Shape;188;p2"/>
          <p:cNvSpPr/>
          <p:nvPr/>
        </p:nvSpPr>
        <p:spPr>
          <a:xfrm>
            <a:off x="5059562" y="4957957"/>
            <a:ext cx="386047" cy="258064"/>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89" name="Google Shape;189;p2"/>
          <p:cNvSpPr/>
          <p:nvPr/>
        </p:nvSpPr>
        <p:spPr>
          <a:xfrm>
            <a:off x="7782420" y="4885132"/>
            <a:ext cx="174841"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90" name="Google Shape;190;p2"/>
          <p:cNvSpPr/>
          <p:nvPr/>
        </p:nvSpPr>
        <p:spPr>
          <a:xfrm>
            <a:off x="1482764" y="4209514"/>
            <a:ext cx="210213" cy="458888"/>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91" name="Google Shape;191;p2"/>
          <p:cNvSpPr/>
          <p:nvPr/>
        </p:nvSpPr>
        <p:spPr>
          <a:xfrm>
            <a:off x="945960" y="4042835"/>
            <a:ext cx="414157" cy="507761"/>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92" name="Google Shape;192;p2"/>
          <p:cNvSpPr/>
          <p:nvPr/>
        </p:nvSpPr>
        <p:spPr>
          <a:xfrm>
            <a:off x="2263010" y="4132027"/>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93" name="Google Shape;193;p2"/>
          <p:cNvSpPr/>
          <p:nvPr/>
        </p:nvSpPr>
        <p:spPr>
          <a:xfrm>
            <a:off x="1780917" y="4041241"/>
            <a:ext cx="372517"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94" name="Google Shape;194;p2"/>
          <p:cNvSpPr/>
          <p:nvPr/>
        </p:nvSpPr>
        <p:spPr>
          <a:xfrm>
            <a:off x="1706531" y="4533961"/>
            <a:ext cx="521291" cy="538991"/>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95" name="Google Shape;195;p2"/>
          <p:cNvSpPr/>
          <p:nvPr/>
        </p:nvSpPr>
        <p:spPr>
          <a:xfrm>
            <a:off x="700454" y="4557599"/>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96" name="Google Shape;196;p2"/>
          <p:cNvSpPr/>
          <p:nvPr/>
        </p:nvSpPr>
        <p:spPr>
          <a:xfrm>
            <a:off x="400966" y="4075598"/>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97" name="Google Shape;197;p2"/>
          <p:cNvSpPr/>
          <p:nvPr/>
        </p:nvSpPr>
        <p:spPr>
          <a:xfrm>
            <a:off x="-35015" y="4075593"/>
            <a:ext cx="339602" cy="400616"/>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98" name="Google Shape;198;p2"/>
          <p:cNvSpPr/>
          <p:nvPr/>
        </p:nvSpPr>
        <p:spPr>
          <a:xfrm>
            <a:off x="721257" y="4998018"/>
            <a:ext cx="463058"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199" name="Google Shape;199;p2"/>
          <p:cNvSpPr/>
          <p:nvPr/>
        </p:nvSpPr>
        <p:spPr>
          <a:xfrm>
            <a:off x="3251972" y="4825259"/>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0" name="Google Shape;200;p2"/>
          <p:cNvSpPr/>
          <p:nvPr/>
        </p:nvSpPr>
        <p:spPr>
          <a:xfrm>
            <a:off x="3251977" y="4029276"/>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1" name="Google Shape;201;p2"/>
          <p:cNvSpPr/>
          <p:nvPr/>
        </p:nvSpPr>
        <p:spPr>
          <a:xfrm>
            <a:off x="2183973" y="4950383"/>
            <a:ext cx="297605"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2" name="Google Shape;202;p2"/>
          <p:cNvSpPr/>
          <p:nvPr/>
        </p:nvSpPr>
        <p:spPr>
          <a:xfrm>
            <a:off x="39491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3" name="Google Shape;203;p2"/>
          <p:cNvSpPr/>
          <p:nvPr/>
        </p:nvSpPr>
        <p:spPr>
          <a:xfrm>
            <a:off x="1360114" y="4780233"/>
            <a:ext cx="323616" cy="321545"/>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4" name="Google Shape;204;p2"/>
          <p:cNvSpPr/>
          <p:nvPr/>
        </p:nvSpPr>
        <p:spPr>
          <a:xfrm>
            <a:off x="3721843" y="4000279"/>
            <a:ext cx="306966" cy="385026"/>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5" name="Google Shape;205;p2"/>
          <p:cNvSpPr/>
          <p:nvPr/>
        </p:nvSpPr>
        <p:spPr>
          <a:xfrm>
            <a:off x="91624" y="4552927"/>
            <a:ext cx="416228" cy="409987"/>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6" name="Google Shape;206;p2"/>
          <p:cNvSpPr/>
          <p:nvPr/>
        </p:nvSpPr>
        <p:spPr>
          <a:xfrm>
            <a:off x="4028803" y="4583868"/>
            <a:ext cx="391238" cy="289294"/>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7" name="Google Shape;207;p2"/>
          <p:cNvSpPr/>
          <p:nvPr/>
        </p:nvSpPr>
        <p:spPr>
          <a:xfrm>
            <a:off x="2703" y="4900230"/>
            <a:ext cx="180032" cy="373538"/>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8" name="Google Shape;208;p2"/>
          <p:cNvSpPr/>
          <p:nvPr/>
        </p:nvSpPr>
        <p:spPr>
          <a:xfrm rot="1920548">
            <a:off x="2436125" y="4658174"/>
            <a:ext cx="501521" cy="425556"/>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09" name="Google Shape;209;p2"/>
          <p:cNvSpPr/>
          <p:nvPr/>
        </p:nvSpPr>
        <p:spPr>
          <a:xfrm>
            <a:off x="3462692" y="4517804"/>
            <a:ext cx="479680"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0" name="Google Shape;210;p2"/>
          <p:cNvSpPr/>
          <p:nvPr/>
        </p:nvSpPr>
        <p:spPr>
          <a:xfrm rot="-5400000">
            <a:off x="2883754" y="3982229"/>
            <a:ext cx="279905"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1" name="Google Shape;211;p2"/>
          <p:cNvSpPr/>
          <p:nvPr/>
        </p:nvSpPr>
        <p:spPr>
          <a:xfrm>
            <a:off x="2859047" y="4370196"/>
            <a:ext cx="377708" cy="426637"/>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2" name="Google Shape;212;p2"/>
          <p:cNvSpPr/>
          <p:nvPr/>
        </p:nvSpPr>
        <p:spPr>
          <a:xfrm>
            <a:off x="258962" y="4957957"/>
            <a:ext cx="386047" cy="258064"/>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3" name="Google Shape;213;p2"/>
          <p:cNvSpPr/>
          <p:nvPr/>
        </p:nvSpPr>
        <p:spPr>
          <a:xfrm>
            <a:off x="2981819" y="4885132"/>
            <a:ext cx="174841"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4"/>
        <p:cNvGrpSpPr/>
        <p:nvPr/>
      </p:nvGrpSpPr>
      <p:grpSpPr>
        <a:xfrm>
          <a:off x="0" y="0"/>
          <a:ext cx="0" cy="0"/>
          <a:chOff x="0" y="0"/>
          <a:chExt cx="0" cy="0"/>
        </a:xfrm>
      </p:grpSpPr>
      <p:sp>
        <p:nvSpPr>
          <p:cNvPr id="215" name="Google Shape;215;p3"/>
          <p:cNvSpPr txBox="1">
            <a:spLocks noGrp="1"/>
          </p:cNvSpPr>
          <p:nvPr>
            <p:ph type="title"/>
          </p:nvPr>
        </p:nvSpPr>
        <p:spPr>
          <a:xfrm>
            <a:off x="747925" y="225025"/>
            <a:ext cx="6140399"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216" name="Google Shape;216;p3"/>
          <p:cNvSpPr txBox="1">
            <a:spLocks noGrp="1"/>
          </p:cNvSpPr>
          <p:nvPr>
            <p:ph type="body" idx="1"/>
          </p:nvPr>
        </p:nvSpPr>
        <p:spPr>
          <a:xfrm>
            <a:off x="747925" y="1302836"/>
            <a:ext cx="6140399" cy="3610800"/>
          </a:xfrm>
          <a:prstGeom prst="rect">
            <a:avLst/>
          </a:prstGeom>
          <a:noFill/>
          <a:ln>
            <a:noFill/>
          </a:ln>
        </p:spPr>
        <p:txBody>
          <a:bodyPr spcFirstLastPara="1" wrap="square" lIns="91425" tIns="91425" rIns="91425" bIns="91425" anchor="t" anchorCtr="0">
            <a:noAutofit/>
          </a:bodyPr>
          <a:lstStyle>
            <a:lvl1pPr marL="457200" lvl="0" indent="-387350" algn="l">
              <a:lnSpc>
                <a:spcPct val="100000"/>
              </a:lnSpc>
              <a:spcBef>
                <a:spcPts val="0"/>
              </a:spcBef>
              <a:spcAft>
                <a:spcPts val="0"/>
              </a:spcAft>
              <a:buSzPts val="2500"/>
              <a:buChar char="✘"/>
              <a:defRPr sz="2500"/>
            </a:lvl1pPr>
            <a:lvl2pPr marL="914400" lvl="1" indent="-355600" algn="l">
              <a:lnSpc>
                <a:spcPct val="100000"/>
              </a:lnSpc>
              <a:spcBef>
                <a:spcPts val="0"/>
              </a:spcBef>
              <a:spcAft>
                <a:spcPts val="0"/>
              </a:spcAft>
              <a:buSzPts val="2000"/>
              <a:buChar char="✗"/>
              <a:defRPr/>
            </a:lvl2pPr>
            <a:lvl3pPr marL="1371600" lvl="2" indent="-228600" algn="l">
              <a:lnSpc>
                <a:spcPct val="100000"/>
              </a:lnSpc>
              <a:spcBef>
                <a:spcPts val="0"/>
              </a:spcBef>
              <a:spcAft>
                <a:spcPts val="0"/>
              </a:spcAft>
              <a:buSzPts val="2000"/>
              <a:buNone/>
              <a:defRPr/>
            </a:lvl3pPr>
            <a:lvl4pPr marL="1828800" lvl="3" indent="-228600" algn="l">
              <a:lnSpc>
                <a:spcPct val="100000"/>
              </a:lnSpc>
              <a:spcBef>
                <a:spcPts val="0"/>
              </a:spcBef>
              <a:spcAft>
                <a:spcPts val="0"/>
              </a:spcAft>
              <a:buSzPts val="1800"/>
              <a:buNone/>
              <a:defRPr/>
            </a:lvl4pPr>
            <a:lvl5pPr marL="2286000" lvl="4" indent="-228600" algn="l">
              <a:lnSpc>
                <a:spcPct val="100000"/>
              </a:lnSpc>
              <a:spcBef>
                <a:spcPts val="0"/>
              </a:spcBef>
              <a:spcAft>
                <a:spcPts val="0"/>
              </a:spcAft>
              <a:buSzPts val="1800"/>
              <a:buNone/>
              <a:defRPr/>
            </a:lvl5pPr>
            <a:lvl6pPr marL="2743200" lvl="5" indent="-228600" algn="l">
              <a:lnSpc>
                <a:spcPct val="100000"/>
              </a:lnSpc>
              <a:spcBef>
                <a:spcPts val="0"/>
              </a:spcBef>
              <a:spcAft>
                <a:spcPts val="0"/>
              </a:spcAft>
              <a:buSzPts val="1800"/>
              <a:buNone/>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grpSp>
        <p:nvGrpSpPr>
          <p:cNvPr id="217" name="Google Shape;217;p3"/>
          <p:cNvGrpSpPr/>
          <p:nvPr/>
        </p:nvGrpSpPr>
        <p:grpSpPr>
          <a:xfrm>
            <a:off x="7442902" y="-91153"/>
            <a:ext cx="1796289" cy="5330574"/>
            <a:chOff x="6023725" y="842300"/>
            <a:chExt cx="1358150" cy="4030375"/>
          </a:xfrm>
        </p:grpSpPr>
        <p:sp>
          <p:nvSpPr>
            <p:cNvPr id="218" name="Google Shape;218;p3"/>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19" name="Google Shape;219;p3"/>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0" name="Google Shape;220;p3"/>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1" name="Google Shape;221;p3"/>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2" name="Google Shape;222;p3"/>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3" name="Google Shape;223;p3"/>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4" name="Google Shape;224;p3"/>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5" name="Google Shape;225;p3"/>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6" name="Google Shape;226;p3"/>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7" name="Google Shape;227;p3"/>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8" name="Google Shape;228;p3"/>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29" name="Google Shape;229;p3"/>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30" name="Google Shape;230;p3"/>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31" name="Google Shape;231;p3"/>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32" name="Google Shape;232;p3"/>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33" name="Google Shape;233;p3"/>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34" name="Google Shape;234;p3"/>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35" name="Google Shape;235;p3"/>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36" name="Google Shape;236;p3"/>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37" name="Google Shape;237;p3"/>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38" name="Google Shape;238;p3"/>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39" name="Google Shape;239;p3"/>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40" name="Google Shape;240;p3"/>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41" name="Google Shape;241;p3"/>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42" name="Google Shape;242;p3"/>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43" name="Google Shape;243;p3"/>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44" name="Google Shape;244;p3"/>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45" name="Google Shape;245;p3"/>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46" name="Google Shape;246;p3"/>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grpSp>
      <p:cxnSp>
        <p:nvCxnSpPr>
          <p:cNvPr id="247" name="Google Shape;247;p3"/>
          <p:cNvCxnSpPr/>
          <p:nvPr/>
        </p:nvCxnSpPr>
        <p:spPr>
          <a:xfrm>
            <a:off x="850475" y="1031425"/>
            <a:ext cx="6037799" cy="0"/>
          </a:xfrm>
          <a:prstGeom prst="straightConnector1">
            <a:avLst/>
          </a:prstGeom>
          <a:noFill/>
          <a:ln w="19050" cap="rnd" cmpd="sng">
            <a:solidFill>
              <a:srgbClr val="A4C2F4"/>
            </a:solidFill>
            <a:prstDash val="dash"/>
            <a:round/>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48"/>
        <p:cNvGrpSpPr/>
        <p:nvPr/>
      </p:nvGrpSpPr>
      <p:grpSpPr>
        <a:xfrm>
          <a:off x="0" y="0"/>
          <a:ext cx="0" cy="0"/>
          <a:chOff x="0" y="0"/>
          <a:chExt cx="0" cy="0"/>
        </a:xfrm>
      </p:grpSpPr>
      <p:sp>
        <p:nvSpPr>
          <p:cNvPr id="249" name="Google Shape;249;p4"/>
          <p:cNvSpPr txBox="1">
            <a:spLocks noGrp="1"/>
          </p:cNvSpPr>
          <p:nvPr>
            <p:ph type="body" idx="1"/>
          </p:nvPr>
        </p:nvSpPr>
        <p:spPr>
          <a:xfrm>
            <a:off x="457200" y="4406309"/>
            <a:ext cx="8229600" cy="519599"/>
          </a:xfrm>
          <a:prstGeom prst="rect">
            <a:avLst/>
          </a:prstGeom>
          <a:noFill/>
          <a:ln>
            <a:noFill/>
          </a:ln>
        </p:spPr>
        <p:txBody>
          <a:bodyPr spcFirstLastPara="1" wrap="square" lIns="91425" tIns="91425" rIns="91425" bIns="91425" anchor="t" anchorCtr="0">
            <a:noAutofit/>
          </a:bodyPr>
          <a:lstStyle>
            <a:lvl1pPr marL="457200" lvl="0" indent="-228600" algn="ctr">
              <a:lnSpc>
                <a:spcPct val="100000"/>
              </a:lnSpc>
              <a:spcBef>
                <a:spcPts val="360"/>
              </a:spcBef>
              <a:spcAft>
                <a:spcPts val="0"/>
              </a:spcAft>
              <a:buSzPts val="1800"/>
              <a:buNone/>
              <a:defRPr sz="1800"/>
            </a:lvl1pPr>
            <a:lvl2pPr marL="914400" lvl="1" indent="-342900" algn="l">
              <a:lnSpc>
                <a:spcPct val="100000"/>
              </a:lnSpc>
              <a:spcBef>
                <a:spcPts val="480"/>
              </a:spcBef>
              <a:spcAft>
                <a:spcPts val="0"/>
              </a:spcAft>
              <a:buSzPts val="1800"/>
              <a:buChar char="✗"/>
              <a:defRPr/>
            </a:lvl2pPr>
            <a:lvl3pPr marL="1371600" lvl="2" indent="-228600" algn="l">
              <a:lnSpc>
                <a:spcPct val="100000"/>
              </a:lnSpc>
              <a:spcBef>
                <a:spcPts val="480"/>
              </a:spcBef>
              <a:spcAft>
                <a:spcPts val="0"/>
              </a:spcAft>
              <a:buSzPts val="1800"/>
              <a:buNone/>
              <a:defRPr/>
            </a:lvl3pPr>
            <a:lvl4pPr marL="1828800" lvl="3" indent="-228600" algn="l">
              <a:lnSpc>
                <a:spcPct val="100000"/>
              </a:lnSpc>
              <a:spcBef>
                <a:spcPts val="360"/>
              </a:spcBef>
              <a:spcAft>
                <a:spcPts val="0"/>
              </a:spcAft>
              <a:buSzPts val="1800"/>
              <a:buNone/>
              <a:defRPr/>
            </a:lvl4pPr>
            <a:lvl5pPr marL="2286000" lvl="4" indent="-228600" algn="l">
              <a:lnSpc>
                <a:spcPct val="100000"/>
              </a:lnSpc>
              <a:spcBef>
                <a:spcPts val="360"/>
              </a:spcBef>
              <a:spcAft>
                <a:spcPts val="0"/>
              </a:spcAft>
              <a:buSzPts val="1800"/>
              <a:buNone/>
              <a:defRPr/>
            </a:lvl5pPr>
            <a:lvl6pPr marL="2743200" lvl="5" indent="-228600" algn="l">
              <a:lnSpc>
                <a:spcPct val="100000"/>
              </a:lnSpc>
              <a:spcBef>
                <a:spcPts val="360"/>
              </a:spcBef>
              <a:spcAft>
                <a:spcPts val="0"/>
              </a:spcAft>
              <a:buSzPts val="1800"/>
              <a:buNone/>
              <a:defRPr/>
            </a:lvl6pPr>
            <a:lvl7pPr marL="3200400" lvl="6" indent="-228600" algn="l">
              <a:lnSpc>
                <a:spcPct val="100000"/>
              </a:lnSpc>
              <a:spcBef>
                <a:spcPts val="360"/>
              </a:spcBef>
              <a:spcAft>
                <a:spcPts val="0"/>
              </a:spcAft>
              <a:buSzPts val="1800"/>
              <a:buNone/>
              <a:defRPr/>
            </a:lvl7pPr>
            <a:lvl8pPr marL="3657600" lvl="7" indent="-228600" algn="l">
              <a:lnSpc>
                <a:spcPct val="100000"/>
              </a:lnSpc>
              <a:spcBef>
                <a:spcPts val="360"/>
              </a:spcBef>
              <a:spcAft>
                <a:spcPts val="0"/>
              </a:spcAft>
              <a:buSzPts val="1800"/>
              <a:buNone/>
              <a:defRPr/>
            </a:lvl8pPr>
            <a:lvl9pPr marL="4114800" lvl="8" indent="-228600" algn="l">
              <a:lnSpc>
                <a:spcPct val="100000"/>
              </a:lnSpc>
              <a:spcBef>
                <a:spcPts val="360"/>
              </a:spcBef>
              <a:spcAft>
                <a:spcPts val="0"/>
              </a:spcAft>
              <a:buSzPts val="1800"/>
              <a:buNone/>
              <a:defRPr/>
            </a:lvl9pPr>
          </a:lstStyle>
          <a:p>
            <a:endParaRPr/>
          </a:p>
        </p:txBody>
      </p:sp>
      <p:sp>
        <p:nvSpPr>
          <p:cNvPr id="250" name="Google Shape;250;p4"/>
          <p:cNvSpPr/>
          <p:nvPr/>
        </p:nvSpPr>
        <p:spPr>
          <a:xfrm>
            <a:off x="7302880" y="-294361"/>
            <a:ext cx="450549" cy="558733"/>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51" name="Google Shape;251;p4"/>
          <p:cNvSpPr/>
          <p:nvPr/>
        </p:nvSpPr>
        <p:spPr>
          <a:xfrm>
            <a:off x="-35374" y="3366962"/>
            <a:ext cx="443259"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52" name="Google Shape;252;p4"/>
          <p:cNvSpPr/>
          <p:nvPr/>
        </p:nvSpPr>
        <p:spPr>
          <a:xfrm>
            <a:off x="8817947" y="3439660"/>
            <a:ext cx="414157" cy="507761"/>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53" name="Google Shape;253;p4"/>
          <p:cNvSpPr/>
          <p:nvPr/>
        </p:nvSpPr>
        <p:spPr>
          <a:xfrm>
            <a:off x="8742973" y="4166676"/>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54" name="Google Shape;254;p4"/>
          <p:cNvSpPr/>
          <p:nvPr/>
        </p:nvSpPr>
        <p:spPr>
          <a:xfrm>
            <a:off x="8360954" y="4506916"/>
            <a:ext cx="372517"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55" name="Google Shape;255;p4"/>
          <p:cNvSpPr/>
          <p:nvPr/>
        </p:nvSpPr>
        <p:spPr>
          <a:xfrm>
            <a:off x="-77078" y="1488018"/>
            <a:ext cx="339602" cy="400616"/>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56" name="Google Shape;256;p4"/>
          <p:cNvSpPr/>
          <p:nvPr/>
        </p:nvSpPr>
        <p:spPr>
          <a:xfrm>
            <a:off x="8052571" y="4825259"/>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57" name="Google Shape;257;p4"/>
          <p:cNvSpPr/>
          <p:nvPr/>
        </p:nvSpPr>
        <p:spPr>
          <a:xfrm>
            <a:off x="8052577" y="4132326"/>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58" name="Google Shape;258;p4"/>
          <p:cNvSpPr/>
          <p:nvPr/>
        </p:nvSpPr>
        <p:spPr>
          <a:xfrm>
            <a:off x="7430898" y="4873170"/>
            <a:ext cx="297605"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59" name="Google Shape;259;p4"/>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60" name="Google Shape;260;p4"/>
          <p:cNvSpPr/>
          <p:nvPr/>
        </p:nvSpPr>
        <p:spPr>
          <a:xfrm>
            <a:off x="8522443" y="4000279"/>
            <a:ext cx="306966" cy="385026"/>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61" name="Google Shape;261;p4"/>
          <p:cNvSpPr/>
          <p:nvPr/>
        </p:nvSpPr>
        <p:spPr>
          <a:xfrm>
            <a:off x="8829403" y="4583868"/>
            <a:ext cx="391238" cy="289294"/>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62" name="Google Shape;262;p4"/>
          <p:cNvSpPr/>
          <p:nvPr/>
        </p:nvSpPr>
        <p:spPr>
          <a:xfrm>
            <a:off x="8963978" y="1338718"/>
            <a:ext cx="180032" cy="373538"/>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63" name="Google Shape;263;p4"/>
          <p:cNvSpPr/>
          <p:nvPr/>
        </p:nvSpPr>
        <p:spPr>
          <a:xfrm rot="-2426120">
            <a:off x="7110131" y="4877011"/>
            <a:ext cx="279909" cy="357971"/>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64" name="Google Shape;264;p4"/>
          <p:cNvSpPr/>
          <p:nvPr/>
        </p:nvSpPr>
        <p:spPr>
          <a:xfrm>
            <a:off x="7659647" y="4370196"/>
            <a:ext cx="377708" cy="426637"/>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65" name="Google Shape;265;p4"/>
          <p:cNvSpPr/>
          <p:nvPr/>
        </p:nvSpPr>
        <p:spPr>
          <a:xfrm>
            <a:off x="8797587" y="3078732"/>
            <a:ext cx="386047" cy="258064"/>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66" name="Google Shape;266;p4"/>
          <p:cNvSpPr/>
          <p:nvPr/>
        </p:nvSpPr>
        <p:spPr>
          <a:xfrm>
            <a:off x="7782420" y="4885132"/>
            <a:ext cx="174841"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67" name="Google Shape;267;p4"/>
          <p:cNvSpPr/>
          <p:nvPr/>
        </p:nvSpPr>
        <p:spPr>
          <a:xfrm>
            <a:off x="346877" y="608614"/>
            <a:ext cx="210213" cy="458888"/>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68" name="Google Shape;268;p4"/>
          <p:cNvSpPr/>
          <p:nvPr/>
        </p:nvSpPr>
        <p:spPr>
          <a:xfrm>
            <a:off x="645010" y="355961"/>
            <a:ext cx="414157" cy="507761"/>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69" name="Google Shape;269;p4"/>
          <p:cNvSpPr/>
          <p:nvPr/>
        </p:nvSpPr>
        <p:spPr>
          <a:xfrm>
            <a:off x="8318810" y="-29822"/>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0" name="Google Shape;270;p4"/>
          <p:cNvSpPr/>
          <p:nvPr/>
        </p:nvSpPr>
        <p:spPr>
          <a:xfrm>
            <a:off x="-7" y="1013366"/>
            <a:ext cx="372517"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1" name="Google Shape;271;p4"/>
          <p:cNvSpPr/>
          <p:nvPr/>
        </p:nvSpPr>
        <p:spPr>
          <a:xfrm>
            <a:off x="8699356" y="179111"/>
            <a:ext cx="521291" cy="538991"/>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2" name="Google Shape;272;p4"/>
          <p:cNvSpPr/>
          <p:nvPr/>
        </p:nvSpPr>
        <p:spPr>
          <a:xfrm>
            <a:off x="700454" y="4557599"/>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3" name="Google Shape;273;p4"/>
          <p:cNvSpPr/>
          <p:nvPr/>
        </p:nvSpPr>
        <p:spPr>
          <a:xfrm>
            <a:off x="258966" y="-86251"/>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4" name="Google Shape;274;p4"/>
          <p:cNvSpPr/>
          <p:nvPr/>
        </p:nvSpPr>
        <p:spPr>
          <a:xfrm>
            <a:off x="-35015" y="4075593"/>
            <a:ext cx="339602" cy="400616"/>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5" name="Google Shape;275;p4"/>
          <p:cNvSpPr/>
          <p:nvPr/>
        </p:nvSpPr>
        <p:spPr>
          <a:xfrm>
            <a:off x="721257" y="4998018"/>
            <a:ext cx="463058"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6" name="Google Shape;276;p4"/>
          <p:cNvSpPr/>
          <p:nvPr/>
        </p:nvSpPr>
        <p:spPr>
          <a:xfrm>
            <a:off x="-243127" y="54209"/>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7" name="Google Shape;277;p4"/>
          <p:cNvSpPr/>
          <p:nvPr/>
        </p:nvSpPr>
        <p:spPr>
          <a:xfrm>
            <a:off x="7842052" y="-100873"/>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8" name="Google Shape;278;p4"/>
          <p:cNvSpPr/>
          <p:nvPr/>
        </p:nvSpPr>
        <p:spPr>
          <a:xfrm>
            <a:off x="-38626" y="579045"/>
            <a:ext cx="297605"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79" name="Google Shape;279;p4"/>
          <p:cNvSpPr/>
          <p:nvPr/>
        </p:nvSpPr>
        <p:spPr>
          <a:xfrm>
            <a:off x="1403775" y="11500"/>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0" name="Google Shape;280;p4"/>
          <p:cNvSpPr/>
          <p:nvPr/>
        </p:nvSpPr>
        <p:spPr>
          <a:xfrm>
            <a:off x="955989" y="-57166"/>
            <a:ext cx="323616" cy="321545"/>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1" name="Google Shape;281;p4"/>
          <p:cNvSpPr/>
          <p:nvPr/>
        </p:nvSpPr>
        <p:spPr>
          <a:xfrm>
            <a:off x="1333293" y="4678454"/>
            <a:ext cx="306966" cy="385026"/>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2" name="Google Shape;282;p4"/>
          <p:cNvSpPr/>
          <p:nvPr/>
        </p:nvSpPr>
        <p:spPr>
          <a:xfrm>
            <a:off x="91624" y="4552927"/>
            <a:ext cx="416228" cy="409987"/>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3" name="Google Shape;283;p4"/>
          <p:cNvSpPr/>
          <p:nvPr/>
        </p:nvSpPr>
        <p:spPr>
          <a:xfrm>
            <a:off x="1525678" y="4911343"/>
            <a:ext cx="391238" cy="289294"/>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4" name="Google Shape;284;p4"/>
          <p:cNvSpPr/>
          <p:nvPr/>
        </p:nvSpPr>
        <p:spPr>
          <a:xfrm>
            <a:off x="2703" y="4900230"/>
            <a:ext cx="180032" cy="373538"/>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5" name="Google Shape;285;p4"/>
          <p:cNvSpPr/>
          <p:nvPr/>
        </p:nvSpPr>
        <p:spPr>
          <a:xfrm rot="1920548">
            <a:off x="8225550" y="625274"/>
            <a:ext cx="501521" cy="425556"/>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6" name="Google Shape;286;p4"/>
          <p:cNvSpPr/>
          <p:nvPr/>
        </p:nvSpPr>
        <p:spPr>
          <a:xfrm>
            <a:off x="346867" y="4064142"/>
            <a:ext cx="479680"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7" name="Google Shape;287;p4"/>
          <p:cNvSpPr/>
          <p:nvPr/>
        </p:nvSpPr>
        <p:spPr>
          <a:xfrm rot="-5400000">
            <a:off x="7996280" y="316929"/>
            <a:ext cx="279905"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8" name="Google Shape;288;p4"/>
          <p:cNvSpPr/>
          <p:nvPr/>
        </p:nvSpPr>
        <p:spPr>
          <a:xfrm>
            <a:off x="8801760" y="790270"/>
            <a:ext cx="377708" cy="426637"/>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89" name="Google Shape;289;p4"/>
          <p:cNvSpPr/>
          <p:nvPr/>
        </p:nvSpPr>
        <p:spPr>
          <a:xfrm>
            <a:off x="258962" y="4957957"/>
            <a:ext cx="386047" cy="258064"/>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90" name="Google Shape;290;p4"/>
          <p:cNvSpPr/>
          <p:nvPr/>
        </p:nvSpPr>
        <p:spPr>
          <a:xfrm>
            <a:off x="8699345" y="1151406"/>
            <a:ext cx="174841"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291"/>
        <p:cNvGrpSpPr/>
        <p:nvPr/>
      </p:nvGrpSpPr>
      <p:grpSpPr>
        <a:xfrm>
          <a:off x="0" y="0"/>
          <a:ext cx="0" cy="0"/>
          <a:chOff x="0" y="0"/>
          <a:chExt cx="0" cy="0"/>
        </a:xfrm>
      </p:grpSpPr>
      <p:sp>
        <p:nvSpPr>
          <p:cNvPr id="292" name="Google Shape;292;p5"/>
          <p:cNvSpPr txBox="1">
            <a:spLocks noGrp="1"/>
          </p:cNvSpPr>
          <p:nvPr>
            <p:ph type="ctrTitle"/>
          </p:nvPr>
        </p:nvSpPr>
        <p:spPr>
          <a:xfrm>
            <a:off x="2305100" y="1161050"/>
            <a:ext cx="6153000" cy="1159799"/>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Clr>
                <a:srgbClr val="1C4587"/>
              </a:buClr>
              <a:buSzPts val="4800"/>
              <a:buNone/>
              <a:defRPr sz="4800" b="0">
                <a:solidFill>
                  <a:srgbClr val="1C4587"/>
                </a:solidFill>
              </a:defRPr>
            </a:lvl1pPr>
            <a:lvl2pPr lvl="1" algn="r">
              <a:spcBef>
                <a:spcPts val="0"/>
              </a:spcBef>
              <a:spcAft>
                <a:spcPts val="0"/>
              </a:spcAft>
              <a:buClr>
                <a:srgbClr val="1C4587"/>
              </a:buClr>
              <a:buSzPts val="4800"/>
              <a:buNone/>
              <a:defRPr sz="4800" b="0">
                <a:solidFill>
                  <a:srgbClr val="1C4587"/>
                </a:solidFill>
              </a:defRPr>
            </a:lvl2pPr>
            <a:lvl3pPr lvl="2" algn="r">
              <a:spcBef>
                <a:spcPts val="0"/>
              </a:spcBef>
              <a:spcAft>
                <a:spcPts val="0"/>
              </a:spcAft>
              <a:buClr>
                <a:srgbClr val="1C4587"/>
              </a:buClr>
              <a:buSzPts val="4800"/>
              <a:buNone/>
              <a:defRPr sz="4800" b="0">
                <a:solidFill>
                  <a:srgbClr val="1C4587"/>
                </a:solidFill>
              </a:defRPr>
            </a:lvl3pPr>
            <a:lvl4pPr lvl="3" algn="r">
              <a:spcBef>
                <a:spcPts val="0"/>
              </a:spcBef>
              <a:spcAft>
                <a:spcPts val="0"/>
              </a:spcAft>
              <a:buClr>
                <a:srgbClr val="1C4587"/>
              </a:buClr>
              <a:buSzPts val="4800"/>
              <a:buNone/>
              <a:defRPr sz="4800" b="0">
                <a:solidFill>
                  <a:srgbClr val="1C4587"/>
                </a:solidFill>
              </a:defRPr>
            </a:lvl4pPr>
            <a:lvl5pPr lvl="4" algn="r">
              <a:spcBef>
                <a:spcPts val="0"/>
              </a:spcBef>
              <a:spcAft>
                <a:spcPts val="0"/>
              </a:spcAft>
              <a:buClr>
                <a:srgbClr val="1C4587"/>
              </a:buClr>
              <a:buSzPts val="4800"/>
              <a:buNone/>
              <a:defRPr sz="4800" b="0">
                <a:solidFill>
                  <a:srgbClr val="1C4587"/>
                </a:solidFill>
              </a:defRPr>
            </a:lvl5pPr>
            <a:lvl6pPr lvl="5" algn="r">
              <a:spcBef>
                <a:spcPts val="0"/>
              </a:spcBef>
              <a:spcAft>
                <a:spcPts val="0"/>
              </a:spcAft>
              <a:buClr>
                <a:srgbClr val="1C4587"/>
              </a:buClr>
              <a:buSzPts val="4800"/>
              <a:buNone/>
              <a:defRPr sz="4800" b="0">
                <a:solidFill>
                  <a:srgbClr val="1C4587"/>
                </a:solidFill>
              </a:defRPr>
            </a:lvl6pPr>
            <a:lvl7pPr lvl="6" algn="r">
              <a:spcBef>
                <a:spcPts val="0"/>
              </a:spcBef>
              <a:spcAft>
                <a:spcPts val="0"/>
              </a:spcAft>
              <a:buClr>
                <a:srgbClr val="1C4587"/>
              </a:buClr>
              <a:buSzPts val="4800"/>
              <a:buNone/>
              <a:defRPr sz="4800" b="0">
                <a:solidFill>
                  <a:srgbClr val="1C4587"/>
                </a:solidFill>
              </a:defRPr>
            </a:lvl7pPr>
            <a:lvl8pPr lvl="7" algn="r">
              <a:spcBef>
                <a:spcPts val="0"/>
              </a:spcBef>
              <a:spcAft>
                <a:spcPts val="0"/>
              </a:spcAft>
              <a:buClr>
                <a:srgbClr val="1C4587"/>
              </a:buClr>
              <a:buSzPts val="4800"/>
              <a:buNone/>
              <a:defRPr sz="4800" b="0">
                <a:solidFill>
                  <a:srgbClr val="1C4587"/>
                </a:solidFill>
              </a:defRPr>
            </a:lvl8pPr>
            <a:lvl9pPr lvl="8" algn="r">
              <a:spcBef>
                <a:spcPts val="0"/>
              </a:spcBef>
              <a:spcAft>
                <a:spcPts val="0"/>
              </a:spcAft>
              <a:buClr>
                <a:srgbClr val="1C4587"/>
              </a:buClr>
              <a:buSzPts val="4800"/>
              <a:buNone/>
              <a:defRPr sz="4800" b="0">
                <a:solidFill>
                  <a:srgbClr val="1C4587"/>
                </a:solidFill>
              </a:defRPr>
            </a:lvl9pPr>
          </a:lstStyle>
          <a:p>
            <a:endParaRPr/>
          </a:p>
        </p:txBody>
      </p:sp>
      <p:sp>
        <p:nvSpPr>
          <p:cNvPr id="293" name="Google Shape;293;p5"/>
          <p:cNvSpPr/>
          <p:nvPr/>
        </p:nvSpPr>
        <p:spPr>
          <a:xfrm>
            <a:off x="723692" y="4220090"/>
            <a:ext cx="794875" cy="985737"/>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94" name="Google Shape;294;p5"/>
          <p:cNvSpPr/>
          <p:nvPr/>
        </p:nvSpPr>
        <p:spPr>
          <a:xfrm>
            <a:off x="-58318" y="3053286"/>
            <a:ext cx="782014" cy="890356"/>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95" name="Google Shape;295;p5"/>
          <p:cNvSpPr/>
          <p:nvPr/>
        </p:nvSpPr>
        <p:spPr>
          <a:xfrm>
            <a:off x="4025101" y="3422420"/>
            <a:ext cx="370864" cy="809587"/>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96" name="Google Shape;296;p5"/>
          <p:cNvSpPr/>
          <p:nvPr/>
        </p:nvSpPr>
        <p:spPr>
          <a:xfrm>
            <a:off x="3078045" y="3128353"/>
            <a:ext cx="730670" cy="895810"/>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97" name="Google Shape;297;p5"/>
          <p:cNvSpPr/>
          <p:nvPr/>
        </p:nvSpPr>
        <p:spPr>
          <a:xfrm>
            <a:off x="5401647" y="3285712"/>
            <a:ext cx="805934" cy="750837"/>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98" name="Google Shape;298;p5"/>
          <p:cNvSpPr/>
          <p:nvPr/>
        </p:nvSpPr>
        <p:spPr>
          <a:xfrm>
            <a:off x="8364459" y="3346842"/>
            <a:ext cx="873792" cy="600259"/>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299" name="Google Shape;299;p5"/>
          <p:cNvSpPr/>
          <p:nvPr/>
        </p:nvSpPr>
        <p:spPr>
          <a:xfrm>
            <a:off x="4551116" y="3125540"/>
            <a:ext cx="657208" cy="679226"/>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0" name="Google Shape;300;p5"/>
          <p:cNvSpPr/>
          <p:nvPr/>
        </p:nvSpPr>
        <p:spPr>
          <a:xfrm>
            <a:off x="4419881" y="3994834"/>
            <a:ext cx="919681" cy="950907"/>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1" name="Google Shape;301;p5"/>
          <p:cNvSpPr/>
          <p:nvPr/>
        </p:nvSpPr>
        <p:spPr>
          <a:xfrm>
            <a:off x="2644911" y="4036537"/>
            <a:ext cx="890356" cy="7068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2" name="Google Shape;302;p5"/>
          <p:cNvSpPr/>
          <p:nvPr/>
        </p:nvSpPr>
        <p:spPr>
          <a:xfrm>
            <a:off x="2116541" y="3186156"/>
            <a:ext cx="829754" cy="780162"/>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3" name="Google Shape;303;p5"/>
          <p:cNvSpPr/>
          <p:nvPr/>
        </p:nvSpPr>
        <p:spPr>
          <a:xfrm>
            <a:off x="1347360" y="3186146"/>
            <a:ext cx="599145" cy="706812"/>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4" name="Google Shape;304;p5"/>
          <p:cNvSpPr/>
          <p:nvPr/>
        </p:nvSpPr>
        <p:spPr>
          <a:xfrm>
            <a:off x="2681614" y="4813558"/>
            <a:ext cx="816943" cy="313966"/>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5" name="Google Shape;305;p5"/>
          <p:cNvSpPr/>
          <p:nvPr/>
        </p:nvSpPr>
        <p:spPr>
          <a:xfrm>
            <a:off x="7146421" y="4508764"/>
            <a:ext cx="1040883" cy="73062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6" name="Google Shape;306;p5"/>
          <p:cNvSpPr/>
          <p:nvPr/>
        </p:nvSpPr>
        <p:spPr>
          <a:xfrm>
            <a:off x="7146430" y="3104431"/>
            <a:ext cx="684731" cy="721462"/>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7" name="Google Shape;307;p5"/>
          <p:cNvSpPr/>
          <p:nvPr/>
        </p:nvSpPr>
        <p:spPr>
          <a:xfrm>
            <a:off x="5262207" y="4729516"/>
            <a:ext cx="525045" cy="372666"/>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8" name="Google Shape;308;p5"/>
          <p:cNvSpPr/>
          <p:nvPr/>
        </p:nvSpPr>
        <p:spPr>
          <a:xfrm>
            <a:off x="8376371" y="4729061"/>
            <a:ext cx="508531" cy="324975"/>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09" name="Google Shape;309;p5"/>
          <p:cNvSpPr/>
          <p:nvPr/>
        </p:nvSpPr>
        <p:spPr>
          <a:xfrm>
            <a:off x="3808716" y="4429326"/>
            <a:ext cx="570934" cy="567281"/>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10" name="Google Shape;310;p5"/>
          <p:cNvSpPr/>
          <p:nvPr/>
        </p:nvSpPr>
        <p:spPr>
          <a:xfrm>
            <a:off x="7975390" y="3053271"/>
            <a:ext cx="541559" cy="679276"/>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11" name="Google Shape;311;p5"/>
          <p:cNvSpPr/>
          <p:nvPr/>
        </p:nvSpPr>
        <p:spPr>
          <a:xfrm>
            <a:off x="1570784" y="4028294"/>
            <a:ext cx="734323" cy="723314"/>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12" name="Google Shape;312;p5"/>
          <p:cNvSpPr/>
          <p:nvPr/>
        </p:nvSpPr>
        <p:spPr>
          <a:xfrm>
            <a:off x="247060" y="4094875"/>
            <a:ext cx="275433" cy="244207"/>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13" name="Google Shape;313;p5"/>
          <p:cNvSpPr/>
          <p:nvPr/>
        </p:nvSpPr>
        <p:spPr>
          <a:xfrm>
            <a:off x="8516943" y="4082883"/>
            <a:ext cx="690236" cy="510383"/>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14" name="Google Shape;314;p5"/>
          <p:cNvSpPr/>
          <p:nvPr/>
        </p:nvSpPr>
        <p:spPr>
          <a:xfrm>
            <a:off x="859713" y="3417442"/>
            <a:ext cx="317619" cy="659009"/>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15" name="Google Shape;315;p5"/>
          <p:cNvSpPr/>
          <p:nvPr/>
        </p:nvSpPr>
        <p:spPr>
          <a:xfrm rot="1920742">
            <a:off x="5707037" y="4213989"/>
            <a:ext cx="884796" cy="750833"/>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16" name="Google Shape;316;p5"/>
          <p:cNvSpPr/>
          <p:nvPr/>
        </p:nvSpPr>
        <p:spPr>
          <a:xfrm rot="-3496844">
            <a:off x="115838" y="4509560"/>
            <a:ext cx="537852" cy="464440"/>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17" name="Google Shape;317;p5"/>
          <p:cNvSpPr/>
          <p:nvPr/>
        </p:nvSpPr>
        <p:spPr>
          <a:xfrm>
            <a:off x="7518183" y="3966329"/>
            <a:ext cx="846268" cy="598458"/>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18" name="Google Shape;318;p5"/>
          <p:cNvSpPr/>
          <p:nvPr/>
        </p:nvSpPr>
        <p:spPr>
          <a:xfrm rot="-5400000">
            <a:off x="6496794" y="3021440"/>
            <a:ext cx="493819" cy="63153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19" name="Google Shape;319;p5"/>
          <p:cNvSpPr/>
          <p:nvPr/>
        </p:nvSpPr>
        <p:spPr>
          <a:xfrm>
            <a:off x="6453205" y="3705906"/>
            <a:ext cx="666365" cy="752689"/>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20" name="Google Shape;320;p5"/>
          <p:cNvSpPr/>
          <p:nvPr/>
        </p:nvSpPr>
        <p:spPr>
          <a:xfrm>
            <a:off x="1866011" y="4742878"/>
            <a:ext cx="681078" cy="455286"/>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21" name="Google Shape;321;p5"/>
          <p:cNvSpPr/>
          <p:nvPr/>
        </p:nvSpPr>
        <p:spPr>
          <a:xfrm>
            <a:off x="6669805" y="4614394"/>
            <a:ext cx="308461" cy="33048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22"/>
        <p:cNvGrpSpPr/>
        <p:nvPr/>
      </p:nvGrpSpPr>
      <p:grpSpPr>
        <a:xfrm>
          <a:off x="0" y="0"/>
          <a:ext cx="0" cy="0"/>
          <a:chOff x="0" y="0"/>
          <a:chExt cx="0" cy="0"/>
        </a:xfrm>
      </p:grpSpPr>
      <p:sp>
        <p:nvSpPr>
          <p:cNvPr id="323" name="Google Shape;323;p6"/>
          <p:cNvSpPr txBox="1">
            <a:spLocks noGrp="1"/>
          </p:cNvSpPr>
          <p:nvPr>
            <p:ph type="title"/>
          </p:nvPr>
        </p:nvSpPr>
        <p:spPr>
          <a:xfrm>
            <a:off x="747925" y="225025"/>
            <a:ext cx="6140399"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324" name="Google Shape;324;p6"/>
          <p:cNvSpPr txBox="1">
            <a:spLocks noGrp="1"/>
          </p:cNvSpPr>
          <p:nvPr>
            <p:ph type="body" idx="1"/>
          </p:nvPr>
        </p:nvSpPr>
        <p:spPr>
          <a:xfrm>
            <a:off x="747925" y="1363153"/>
            <a:ext cx="3158999" cy="36108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0"/>
              </a:spcBef>
              <a:spcAft>
                <a:spcPts val="0"/>
              </a:spcAft>
              <a:buSzPts val="2200"/>
              <a:buChar char="✘"/>
              <a:defRPr sz="2200"/>
            </a:lvl1pPr>
            <a:lvl2pPr marL="914400" lvl="1" indent="-368300" algn="l">
              <a:lnSpc>
                <a:spcPct val="100000"/>
              </a:lnSpc>
              <a:spcBef>
                <a:spcPts val="0"/>
              </a:spcBef>
              <a:spcAft>
                <a:spcPts val="0"/>
              </a:spcAft>
              <a:buSzPts val="2200"/>
              <a:buChar char="✗"/>
              <a:defRPr sz="2200"/>
            </a:lvl2pPr>
            <a:lvl3pPr marL="1371600" lvl="2" indent="-228600" algn="l">
              <a:lnSpc>
                <a:spcPct val="100000"/>
              </a:lnSpc>
              <a:spcBef>
                <a:spcPts val="0"/>
              </a:spcBef>
              <a:spcAft>
                <a:spcPts val="0"/>
              </a:spcAft>
              <a:buSzPts val="2200"/>
              <a:buNone/>
              <a:defRPr sz="2200"/>
            </a:lvl3pPr>
            <a:lvl4pPr marL="1828800" lvl="3" indent="-228600" algn="l">
              <a:lnSpc>
                <a:spcPct val="100000"/>
              </a:lnSpc>
              <a:spcBef>
                <a:spcPts val="0"/>
              </a:spcBef>
              <a:spcAft>
                <a:spcPts val="0"/>
              </a:spcAft>
              <a:buSzPts val="2200"/>
              <a:buNone/>
              <a:defRPr sz="2200"/>
            </a:lvl4pPr>
            <a:lvl5pPr marL="2286000" lvl="4" indent="-228600" algn="l">
              <a:lnSpc>
                <a:spcPct val="100000"/>
              </a:lnSpc>
              <a:spcBef>
                <a:spcPts val="0"/>
              </a:spcBef>
              <a:spcAft>
                <a:spcPts val="0"/>
              </a:spcAft>
              <a:buSzPts val="2200"/>
              <a:buNone/>
              <a:defRPr sz="2200"/>
            </a:lvl5pPr>
            <a:lvl6pPr marL="2743200" lvl="5" indent="-228600" algn="l">
              <a:lnSpc>
                <a:spcPct val="100000"/>
              </a:lnSpc>
              <a:spcBef>
                <a:spcPts val="0"/>
              </a:spcBef>
              <a:spcAft>
                <a:spcPts val="0"/>
              </a:spcAft>
              <a:buSzPts val="2200"/>
              <a:buNone/>
              <a:defRPr sz="2200"/>
            </a:lvl6pPr>
            <a:lvl7pPr marL="3200400" lvl="6" indent="-228600" algn="l">
              <a:lnSpc>
                <a:spcPct val="100000"/>
              </a:lnSpc>
              <a:spcBef>
                <a:spcPts val="0"/>
              </a:spcBef>
              <a:spcAft>
                <a:spcPts val="0"/>
              </a:spcAft>
              <a:buSzPts val="2200"/>
              <a:buNone/>
              <a:defRPr sz="2200"/>
            </a:lvl7pPr>
            <a:lvl8pPr marL="3657600" lvl="7" indent="-228600" algn="l">
              <a:lnSpc>
                <a:spcPct val="100000"/>
              </a:lnSpc>
              <a:spcBef>
                <a:spcPts val="0"/>
              </a:spcBef>
              <a:spcAft>
                <a:spcPts val="0"/>
              </a:spcAft>
              <a:buSzPts val="2200"/>
              <a:buNone/>
              <a:defRPr sz="2200"/>
            </a:lvl8pPr>
            <a:lvl9pPr marL="4114800" lvl="8" indent="-228600" algn="l">
              <a:lnSpc>
                <a:spcPct val="100000"/>
              </a:lnSpc>
              <a:spcBef>
                <a:spcPts val="0"/>
              </a:spcBef>
              <a:spcAft>
                <a:spcPts val="0"/>
              </a:spcAft>
              <a:buSzPts val="2200"/>
              <a:buNone/>
              <a:defRPr sz="2200"/>
            </a:lvl9pPr>
          </a:lstStyle>
          <a:p>
            <a:endParaRPr/>
          </a:p>
        </p:txBody>
      </p:sp>
      <p:sp>
        <p:nvSpPr>
          <p:cNvPr id="325" name="Google Shape;325;p6"/>
          <p:cNvSpPr txBox="1">
            <a:spLocks noGrp="1"/>
          </p:cNvSpPr>
          <p:nvPr>
            <p:ph type="body" idx="2"/>
          </p:nvPr>
        </p:nvSpPr>
        <p:spPr>
          <a:xfrm>
            <a:off x="4097098" y="1363153"/>
            <a:ext cx="3158999" cy="3610800"/>
          </a:xfrm>
          <a:prstGeom prst="rect">
            <a:avLst/>
          </a:prstGeom>
          <a:noFill/>
          <a:ln>
            <a:noFill/>
          </a:ln>
        </p:spPr>
        <p:txBody>
          <a:bodyPr spcFirstLastPara="1" wrap="square" lIns="91425" tIns="91425" rIns="91425" bIns="91425" anchor="t" anchorCtr="0">
            <a:noAutofit/>
          </a:bodyPr>
          <a:lstStyle>
            <a:lvl1pPr marL="457200" lvl="0" indent="-368300" algn="l">
              <a:lnSpc>
                <a:spcPct val="100000"/>
              </a:lnSpc>
              <a:spcBef>
                <a:spcPts val="0"/>
              </a:spcBef>
              <a:spcAft>
                <a:spcPts val="0"/>
              </a:spcAft>
              <a:buSzPts val="2200"/>
              <a:buChar char="✘"/>
              <a:defRPr sz="2200"/>
            </a:lvl1pPr>
            <a:lvl2pPr marL="914400" lvl="1" indent="-368300" algn="l">
              <a:lnSpc>
                <a:spcPct val="100000"/>
              </a:lnSpc>
              <a:spcBef>
                <a:spcPts val="0"/>
              </a:spcBef>
              <a:spcAft>
                <a:spcPts val="0"/>
              </a:spcAft>
              <a:buSzPts val="2200"/>
              <a:buChar char="✗"/>
              <a:defRPr sz="2200"/>
            </a:lvl2pPr>
            <a:lvl3pPr marL="1371600" lvl="2" indent="-228600" algn="l">
              <a:lnSpc>
                <a:spcPct val="100000"/>
              </a:lnSpc>
              <a:spcBef>
                <a:spcPts val="0"/>
              </a:spcBef>
              <a:spcAft>
                <a:spcPts val="0"/>
              </a:spcAft>
              <a:buSzPts val="2200"/>
              <a:buNone/>
              <a:defRPr sz="2200"/>
            </a:lvl3pPr>
            <a:lvl4pPr marL="1828800" lvl="3" indent="-228600" algn="l">
              <a:lnSpc>
                <a:spcPct val="100000"/>
              </a:lnSpc>
              <a:spcBef>
                <a:spcPts val="0"/>
              </a:spcBef>
              <a:spcAft>
                <a:spcPts val="0"/>
              </a:spcAft>
              <a:buSzPts val="2200"/>
              <a:buNone/>
              <a:defRPr sz="2200"/>
            </a:lvl4pPr>
            <a:lvl5pPr marL="2286000" lvl="4" indent="-228600" algn="l">
              <a:lnSpc>
                <a:spcPct val="100000"/>
              </a:lnSpc>
              <a:spcBef>
                <a:spcPts val="0"/>
              </a:spcBef>
              <a:spcAft>
                <a:spcPts val="0"/>
              </a:spcAft>
              <a:buSzPts val="2200"/>
              <a:buNone/>
              <a:defRPr sz="2200"/>
            </a:lvl5pPr>
            <a:lvl6pPr marL="2743200" lvl="5" indent="-228600" algn="l">
              <a:lnSpc>
                <a:spcPct val="100000"/>
              </a:lnSpc>
              <a:spcBef>
                <a:spcPts val="0"/>
              </a:spcBef>
              <a:spcAft>
                <a:spcPts val="0"/>
              </a:spcAft>
              <a:buSzPts val="2200"/>
              <a:buNone/>
              <a:defRPr sz="2200"/>
            </a:lvl6pPr>
            <a:lvl7pPr marL="3200400" lvl="6" indent="-228600" algn="l">
              <a:lnSpc>
                <a:spcPct val="100000"/>
              </a:lnSpc>
              <a:spcBef>
                <a:spcPts val="0"/>
              </a:spcBef>
              <a:spcAft>
                <a:spcPts val="0"/>
              </a:spcAft>
              <a:buSzPts val="2200"/>
              <a:buNone/>
              <a:defRPr sz="2200"/>
            </a:lvl7pPr>
            <a:lvl8pPr marL="3657600" lvl="7" indent="-228600" algn="l">
              <a:lnSpc>
                <a:spcPct val="100000"/>
              </a:lnSpc>
              <a:spcBef>
                <a:spcPts val="0"/>
              </a:spcBef>
              <a:spcAft>
                <a:spcPts val="0"/>
              </a:spcAft>
              <a:buSzPts val="2200"/>
              <a:buNone/>
              <a:defRPr sz="2200"/>
            </a:lvl8pPr>
            <a:lvl9pPr marL="4114800" lvl="8" indent="-228600" algn="l">
              <a:lnSpc>
                <a:spcPct val="100000"/>
              </a:lnSpc>
              <a:spcBef>
                <a:spcPts val="0"/>
              </a:spcBef>
              <a:spcAft>
                <a:spcPts val="0"/>
              </a:spcAft>
              <a:buSzPts val="2200"/>
              <a:buNone/>
              <a:defRPr sz="2200"/>
            </a:lvl9pPr>
          </a:lstStyle>
          <a:p>
            <a:endParaRPr/>
          </a:p>
        </p:txBody>
      </p:sp>
      <p:grpSp>
        <p:nvGrpSpPr>
          <p:cNvPr id="326" name="Google Shape;326;p6"/>
          <p:cNvGrpSpPr/>
          <p:nvPr/>
        </p:nvGrpSpPr>
        <p:grpSpPr>
          <a:xfrm>
            <a:off x="7442902" y="-91153"/>
            <a:ext cx="1796289" cy="5330574"/>
            <a:chOff x="6023725" y="842300"/>
            <a:chExt cx="1358150" cy="4030375"/>
          </a:xfrm>
        </p:grpSpPr>
        <p:sp>
          <p:nvSpPr>
            <p:cNvPr id="327" name="Google Shape;327;p6"/>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6"/>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6"/>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6"/>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6"/>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6"/>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6"/>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6"/>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6"/>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6"/>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6"/>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6"/>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6"/>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6"/>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6"/>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6"/>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6"/>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6"/>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6"/>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6"/>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6"/>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6"/>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6"/>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6"/>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6"/>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6"/>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6"/>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6"/>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6"/>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356" name="Google Shape;356;p6"/>
          <p:cNvCxnSpPr/>
          <p:nvPr/>
        </p:nvCxnSpPr>
        <p:spPr>
          <a:xfrm>
            <a:off x="850475" y="1031425"/>
            <a:ext cx="6037799" cy="0"/>
          </a:xfrm>
          <a:prstGeom prst="straightConnector1">
            <a:avLst/>
          </a:prstGeom>
          <a:noFill/>
          <a:ln w="19050" cap="rnd" cmpd="sng">
            <a:solidFill>
              <a:srgbClr val="A4C2F4"/>
            </a:solidFill>
            <a:prstDash val="dash"/>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7"/>
        <p:cNvGrpSpPr/>
        <p:nvPr/>
      </p:nvGrpSpPr>
      <p:grpSpPr>
        <a:xfrm>
          <a:off x="0" y="0"/>
          <a:ext cx="0" cy="0"/>
          <a:chOff x="0" y="0"/>
          <a:chExt cx="0" cy="0"/>
        </a:xfrm>
      </p:grpSpPr>
      <p:sp>
        <p:nvSpPr>
          <p:cNvPr id="358" name="Google Shape;358;p7"/>
          <p:cNvSpPr/>
          <p:nvPr/>
        </p:nvSpPr>
        <p:spPr>
          <a:xfrm>
            <a:off x="7302880" y="-294361"/>
            <a:ext cx="450549" cy="558733"/>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59" name="Google Shape;359;p7"/>
          <p:cNvSpPr/>
          <p:nvPr/>
        </p:nvSpPr>
        <p:spPr>
          <a:xfrm>
            <a:off x="-35374" y="3366962"/>
            <a:ext cx="443259" cy="50467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60" name="Google Shape;360;p7"/>
          <p:cNvSpPr/>
          <p:nvPr/>
        </p:nvSpPr>
        <p:spPr>
          <a:xfrm>
            <a:off x="8817947" y="3439660"/>
            <a:ext cx="414157" cy="507761"/>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61" name="Google Shape;361;p7"/>
          <p:cNvSpPr/>
          <p:nvPr/>
        </p:nvSpPr>
        <p:spPr>
          <a:xfrm>
            <a:off x="8742973" y="4166676"/>
            <a:ext cx="495281" cy="340238"/>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62" name="Google Shape;362;p7"/>
          <p:cNvSpPr/>
          <p:nvPr/>
        </p:nvSpPr>
        <p:spPr>
          <a:xfrm>
            <a:off x="8360954" y="4506916"/>
            <a:ext cx="372517"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63" name="Google Shape;363;p7"/>
          <p:cNvSpPr/>
          <p:nvPr/>
        </p:nvSpPr>
        <p:spPr>
          <a:xfrm>
            <a:off x="-77078" y="1488018"/>
            <a:ext cx="339602" cy="400616"/>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64" name="Google Shape;364;p7"/>
          <p:cNvSpPr/>
          <p:nvPr/>
        </p:nvSpPr>
        <p:spPr>
          <a:xfrm>
            <a:off x="8052571" y="4825259"/>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65" name="Google Shape;365;p7"/>
          <p:cNvSpPr/>
          <p:nvPr/>
        </p:nvSpPr>
        <p:spPr>
          <a:xfrm>
            <a:off x="8052577" y="4132326"/>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66" name="Google Shape;366;p7"/>
          <p:cNvSpPr/>
          <p:nvPr/>
        </p:nvSpPr>
        <p:spPr>
          <a:xfrm>
            <a:off x="7430898" y="4873170"/>
            <a:ext cx="297605"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67" name="Google Shape;367;p7"/>
          <p:cNvSpPr/>
          <p:nvPr/>
        </p:nvSpPr>
        <p:spPr>
          <a:xfrm>
            <a:off x="8749725" y="4950125"/>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68" name="Google Shape;368;p7"/>
          <p:cNvSpPr/>
          <p:nvPr/>
        </p:nvSpPr>
        <p:spPr>
          <a:xfrm>
            <a:off x="8522443" y="4000279"/>
            <a:ext cx="306966" cy="385026"/>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69" name="Google Shape;369;p7"/>
          <p:cNvSpPr/>
          <p:nvPr/>
        </p:nvSpPr>
        <p:spPr>
          <a:xfrm>
            <a:off x="8829403" y="4583868"/>
            <a:ext cx="391238" cy="289294"/>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70" name="Google Shape;370;p7"/>
          <p:cNvSpPr/>
          <p:nvPr/>
        </p:nvSpPr>
        <p:spPr>
          <a:xfrm>
            <a:off x="8963978" y="1338718"/>
            <a:ext cx="180032" cy="373538"/>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71" name="Google Shape;371;p7"/>
          <p:cNvSpPr/>
          <p:nvPr/>
        </p:nvSpPr>
        <p:spPr>
          <a:xfrm rot="-2426120">
            <a:off x="7110131" y="4877011"/>
            <a:ext cx="279909" cy="357971"/>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72" name="Google Shape;372;p7"/>
          <p:cNvSpPr/>
          <p:nvPr/>
        </p:nvSpPr>
        <p:spPr>
          <a:xfrm>
            <a:off x="7659647" y="4370196"/>
            <a:ext cx="377708" cy="426637"/>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73" name="Google Shape;373;p7"/>
          <p:cNvSpPr/>
          <p:nvPr/>
        </p:nvSpPr>
        <p:spPr>
          <a:xfrm>
            <a:off x="8797587" y="3078732"/>
            <a:ext cx="386047" cy="258064"/>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74" name="Google Shape;374;p7"/>
          <p:cNvSpPr/>
          <p:nvPr/>
        </p:nvSpPr>
        <p:spPr>
          <a:xfrm>
            <a:off x="7782420" y="4885132"/>
            <a:ext cx="174841"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75" name="Google Shape;375;p7"/>
          <p:cNvSpPr/>
          <p:nvPr/>
        </p:nvSpPr>
        <p:spPr>
          <a:xfrm>
            <a:off x="346877" y="608614"/>
            <a:ext cx="210213" cy="458888"/>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76" name="Google Shape;376;p7"/>
          <p:cNvSpPr/>
          <p:nvPr/>
        </p:nvSpPr>
        <p:spPr>
          <a:xfrm>
            <a:off x="645010" y="355961"/>
            <a:ext cx="414157" cy="507761"/>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77" name="Google Shape;377;p7"/>
          <p:cNvSpPr/>
          <p:nvPr/>
        </p:nvSpPr>
        <p:spPr>
          <a:xfrm>
            <a:off x="8318810" y="-29822"/>
            <a:ext cx="456818" cy="425588"/>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78" name="Google Shape;378;p7"/>
          <p:cNvSpPr/>
          <p:nvPr/>
        </p:nvSpPr>
        <p:spPr>
          <a:xfrm>
            <a:off x="-7" y="1013366"/>
            <a:ext cx="372517" cy="384998"/>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79" name="Google Shape;379;p7"/>
          <p:cNvSpPr/>
          <p:nvPr/>
        </p:nvSpPr>
        <p:spPr>
          <a:xfrm>
            <a:off x="8699356" y="179111"/>
            <a:ext cx="521291" cy="538991"/>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80" name="Google Shape;380;p7"/>
          <p:cNvSpPr/>
          <p:nvPr/>
        </p:nvSpPr>
        <p:spPr>
          <a:xfrm>
            <a:off x="700454" y="4557599"/>
            <a:ext cx="504670" cy="400627"/>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81" name="Google Shape;381;p7"/>
          <p:cNvSpPr/>
          <p:nvPr/>
        </p:nvSpPr>
        <p:spPr>
          <a:xfrm>
            <a:off x="258966" y="-86251"/>
            <a:ext cx="470320" cy="44221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82" name="Google Shape;382;p7"/>
          <p:cNvSpPr/>
          <p:nvPr/>
        </p:nvSpPr>
        <p:spPr>
          <a:xfrm>
            <a:off x="-35015" y="4075593"/>
            <a:ext cx="339602" cy="400616"/>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83" name="Google Shape;383;p7"/>
          <p:cNvSpPr/>
          <p:nvPr/>
        </p:nvSpPr>
        <p:spPr>
          <a:xfrm>
            <a:off x="721257" y="4998018"/>
            <a:ext cx="463058" cy="177962"/>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84" name="Google Shape;384;p7"/>
          <p:cNvSpPr/>
          <p:nvPr/>
        </p:nvSpPr>
        <p:spPr>
          <a:xfrm>
            <a:off x="-243127" y="54209"/>
            <a:ext cx="589992" cy="414129"/>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85" name="Google Shape;385;p7"/>
          <p:cNvSpPr/>
          <p:nvPr/>
        </p:nvSpPr>
        <p:spPr>
          <a:xfrm>
            <a:off x="7842052" y="-100873"/>
            <a:ext cx="388118" cy="408938"/>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86" name="Google Shape;386;p7"/>
          <p:cNvSpPr/>
          <p:nvPr/>
        </p:nvSpPr>
        <p:spPr>
          <a:xfrm>
            <a:off x="-38626" y="579045"/>
            <a:ext cx="297605" cy="211234"/>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87" name="Google Shape;387;p7"/>
          <p:cNvSpPr/>
          <p:nvPr/>
        </p:nvSpPr>
        <p:spPr>
          <a:xfrm>
            <a:off x="1403775" y="11500"/>
            <a:ext cx="288245" cy="184202"/>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88" name="Google Shape;388;p7"/>
          <p:cNvSpPr/>
          <p:nvPr/>
        </p:nvSpPr>
        <p:spPr>
          <a:xfrm>
            <a:off x="955989" y="-57166"/>
            <a:ext cx="323616" cy="321545"/>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89" name="Google Shape;389;p7"/>
          <p:cNvSpPr/>
          <p:nvPr/>
        </p:nvSpPr>
        <p:spPr>
          <a:xfrm>
            <a:off x="1333293" y="4678454"/>
            <a:ext cx="306966" cy="385026"/>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90" name="Google Shape;390;p7"/>
          <p:cNvSpPr/>
          <p:nvPr/>
        </p:nvSpPr>
        <p:spPr>
          <a:xfrm>
            <a:off x="91624" y="4552927"/>
            <a:ext cx="416228" cy="409987"/>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91" name="Google Shape;391;p7"/>
          <p:cNvSpPr/>
          <p:nvPr/>
        </p:nvSpPr>
        <p:spPr>
          <a:xfrm>
            <a:off x="1525678" y="4911343"/>
            <a:ext cx="391238" cy="289294"/>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92" name="Google Shape;392;p7"/>
          <p:cNvSpPr/>
          <p:nvPr/>
        </p:nvSpPr>
        <p:spPr>
          <a:xfrm>
            <a:off x="2703" y="4900230"/>
            <a:ext cx="180032" cy="373538"/>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93" name="Google Shape;393;p7"/>
          <p:cNvSpPr/>
          <p:nvPr/>
        </p:nvSpPr>
        <p:spPr>
          <a:xfrm rot="1920548">
            <a:off x="8225550" y="625274"/>
            <a:ext cx="501521" cy="425556"/>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94" name="Google Shape;394;p7"/>
          <p:cNvSpPr/>
          <p:nvPr/>
        </p:nvSpPr>
        <p:spPr>
          <a:xfrm>
            <a:off x="346867" y="4064142"/>
            <a:ext cx="479680" cy="339217"/>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95" name="Google Shape;395;p7"/>
          <p:cNvSpPr/>
          <p:nvPr/>
        </p:nvSpPr>
        <p:spPr>
          <a:xfrm rot="-5400000">
            <a:off x="7996280" y="316929"/>
            <a:ext cx="279905" cy="357966"/>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96" name="Google Shape;396;p7"/>
          <p:cNvSpPr/>
          <p:nvPr/>
        </p:nvSpPr>
        <p:spPr>
          <a:xfrm>
            <a:off x="8801760" y="790270"/>
            <a:ext cx="377708" cy="426637"/>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97" name="Google Shape;397;p7"/>
          <p:cNvSpPr/>
          <p:nvPr/>
        </p:nvSpPr>
        <p:spPr>
          <a:xfrm>
            <a:off x="258962" y="4957957"/>
            <a:ext cx="386047" cy="258064"/>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
        <p:nvSpPr>
          <p:cNvPr id="398" name="Google Shape;398;p7"/>
          <p:cNvSpPr/>
          <p:nvPr/>
        </p:nvSpPr>
        <p:spPr>
          <a:xfrm>
            <a:off x="8699345" y="1151406"/>
            <a:ext cx="174841" cy="187322"/>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A4C2F4"/>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99"/>
        <p:cNvGrpSpPr/>
        <p:nvPr/>
      </p:nvGrpSpPr>
      <p:grpSpPr>
        <a:xfrm>
          <a:off x="0" y="0"/>
          <a:ext cx="0" cy="0"/>
          <a:chOff x="0" y="0"/>
          <a:chExt cx="0" cy="0"/>
        </a:xfrm>
      </p:grpSpPr>
      <p:sp>
        <p:nvSpPr>
          <p:cNvPr id="400" name="Google Shape;400;p8"/>
          <p:cNvSpPr txBox="1">
            <a:spLocks noGrp="1"/>
          </p:cNvSpPr>
          <p:nvPr>
            <p:ph type="title"/>
          </p:nvPr>
        </p:nvSpPr>
        <p:spPr>
          <a:xfrm>
            <a:off x="747925" y="225025"/>
            <a:ext cx="6140399"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01" name="Google Shape;401;p8"/>
          <p:cNvSpPr txBox="1">
            <a:spLocks noGrp="1"/>
          </p:cNvSpPr>
          <p:nvPr>
            <p:ph type="body" idx="1"/>
          </p:nvPr>
        </p:nvSpPr>
        <p:spPr>
          <a:xfrm>
            <a:off x="747925" y="1308875"/>
            <a:ext cx="2097899" cy="36171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228600" algn="l">
              <a:lnSpc>
                <a:spcPct val="100000"/>
              </a:lnSpc>
              <a:spcBef>
                <a:spcPts val="0"/>
              </a:spcBef>
              <a:spcAft>
                <a:spcPts val="0"/>
              </a:spcAft>
              <a:buSzPts val="1800"/>
              <a:buNone/>
              <a:defRPr sz="1800"/>
            </a:lvl3pPr>
            <a:lvl4pPr marL="1828800" lvl="3" indent="-228600" algn="l">
              <a:lnSpc>
                <a:spcPct val="100000"/>
              </a:lnSpc>
              <a:spcBef>
                <a:spcPts val="0"/>
              </a:spcBef>
              <a:spcAft>
                <a:spcPts val="0"/>
              </a:spcAft>
              <a:buSzPts val="1800"/>
              <a:buNone/>
              <a:defRPr/>
            </a:lvl4pPr>
            <a:lvl5pPr marL="2286000" lvl="4" indent="-228600" algn="l">
              <a:lnSpc>
                <a:spcPct val="100000"/>
              </a:lnSpc>
              <a:spcBef>
                <a:spcPts val="0"/>
              </a:spcBef>
              <a:spcAft>
                <a:spcPts val="0"/>
              </a:spcAft>
              <a:buSzPts val="1800"/>
              <a:buNone/>
              <a:defRPr/>
            </a:lvl5pPr>
            <a:lvl6pPr marL="2743200" lvl="5" indent="-228600" algn="l">
              <a:lnSpc>
                <a:spcPct val="100000"/>
              </a:lnSpc>
              <a:spcBef>
                <a:spcPts val="0"/>
              </a:spcBef>
              <a:spcAft>
                <a:spcPts val="0"/>
              </a:spcAft>
              <a:buSzPts val="1800"/>
              <a:buNone/>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402" name="Google Shape;402;p8"/>
          <p:cNvSpPr txBox="1">
            <a:spLocks noGrp="1"/>
          </p:cNvSpPr>
          <p:nvPr>
            <p:ph type="body" idx="2"/>
          </p:nvPr>
        </p:nvSpPr>
        <p:spPr>
          <a:xfrm>
            <a:off x="2953086" y="1308875"/>
            <a:ext cx="2097899" cy="36171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228600" algn="l">
              <a:lnSpc>
                <a:spcPct val="100000"/>
              </a:lnSpc>
              <a:spcBef>
                <a:spcPts val="0"/>
              </a:spcBef>
              <a:spcAft>
                <a:spcPts val="0"/>
              </a:spcAft>
              <a:buSzPts val="1800"/>
              <a:buNone/>
              <a:defRPr sz="1800"/>
            </a:lvl3pPr>
            <a:lvl4pPr marL="1828800" lvl="3" indent="-228600" algn="l">
              <a:lnSpc>
                <a:spcPct val="100000"/>
              </a:lnSpc>
              <a:spcBef>
                <a:spcPts val="0"/>
              </a:spcBef>
              <a:spcAft>
                <a:spcPts val="0"/>
              </a:spcAft>
              <a:buSzPts val="1800"/>
              <a:buNone/>
              <a:defRPr/>
            </a:lvl4pPr>
            <a:lvl5pPr marL="2286000" lvl="4" indent="-228600" algn="l">
              <a:lnSpc>
                <a:spcPct val="100000"/>
              </a:lnSpc>
              <a:spcBef>
                <a:spcPts val="0"/>
              </a:spcBef>
              <a:spcAft>
                <a:spcPts val="0"/>
              </a:spcAft>
              <a:buSzPts val="1800"/>
              <a:buNone/>
              <a:defRPr/>
            </a:lvl5pPr>
            <a:lvl6pPr marL="2743200" lvl="5" indent="-228600" algn="l">
              <a:lnSpc>
                <a:spcPct val="100000"/>
              </a:lnSpc>
              <a:spcBef>
                <a:spcPts val="0"/>
              </a:spcBef>
              <a:spcAft>
                <a:spcPts val="0"/>
              </a:spcAft>
              <a:buSzPts val="1800"/>
              <a:buNone/>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sp>
        <p:nvSpPr>
          <p:cNvPr id="403" name="Google Shape;403;p8"/>
          <p:cNvSpPr txBox="1">
            <a:spLocks noGrp="1"/>
          </p:cNvSpPr>
          <p:nvPr>
            <p:ph type="body" idx="3"/>
          </p:nvPr>
        </p:nvSpPr>
        <p:spPr>
          <a:xfrm>
            <a:off x="5158248" y="1308875"/>
            <a:ext cx="2097899" cy="36171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SzPts val="1800"/>
              <a:buChar char="✘"/>
              <a:defRPr sz="1800"/>
            </a:lvl1pPr>
            <a:lvl2pPr marL="914400" lvl="1" indent="-342900" algn="l">
              <a:lnSpc>
                <a:spcPct val="100000"/>
              </a:lnSpc>
              <a:spcBef>
                <a:spcPts val="0"/>
              </a:spcBef>
              <a:spcAft>
                <a:spcPts val="0"/>
              </a:spcAft>
              <a:buSzPts val="1800"/>
              <a:buChar char="✗"/>
              <a:defRPr sz="1800"/>
            </a:lvl2pPr>
            <a:lvl3pPr marL="1371600" lvl="2" indent="-228600" algn="l">
              <a:lnSpc>
                <a:spcPct val="100000"/>
              </a:lnSpc>
              <a:spcBef>
                <a:spcPts val="0"/>
              </a:spcBef>
              <a:spcAft>
                <a:spcPts val="0"/>
              </a:spcAft>
              <a:buSzPts val="1800"/>
              <a:buNone/>
              <a:defRPr sz="1800"/>
            </a:lvl3pPr>
            <a:lvl4pPr marL="1828800" lvl="3" indent="-228600" algn="l">
              <a:lnSpc>
                <a:spcPct val="100000"/>
              </a:lnSpc>
              <a:spcBef>
                <a:spcPts val="0"/>
              </a:spcBef>
              <a:spcAft>
                <a:spcPts val="0"/>
              </a:spcAft>
              <a:buSzPts val="1800"/>
              <a:buNone/>
              <a:defRPr/>
            </a:lvl4pPr>
            <a:lvl5pPr marL="2286000" lvl="4" indent="-228600" algn="l">
              <a:lnSpc>
                <a:spcPct val="100000"/>
              </a:lnSpc>
              <a:spcBef>
                <a:spcPts val="0"/>
              </a:spcBef>
              <a:spcAft>
                <a:spcPts val="0"/>
              </a:spcAft>
              <a:buSzPts val="1800"/>
              <a:buNone/>
              <a:defRPr/>
            </a:lvl5pPr>
            <a:lvl6pPr marL="2743200" lvl="5" indent="-228600" algn="l">
              <a:lnSpc>
                <a:spcPct val="100000"/>
              </a:lnSpc>
              <a:spcBef>
                <a:spcPts val="0"/>
              </a:spcBef>
              <a:spcAft>
                <a:spcPts val="0"/>
              </a:spcAft>
              <a:buSzPts val="1800"/>
              <a:buNone/>
              <a:defRPr/>
            </a:lvl6pPr>
            <a:lvl7pPr marL="3200400" lvl="6" indent="-228600" algn="l">
              <a:lnSpc>
                <a:spcPct val="100000"/>
              </a:lnSpc>
              <a:spcBef>
                <a:spcPts val="0"/>
              </a:spcBef>
              <a:spcAft>
                <a:spcPts val="0"/>
              </a:spcAft>
              <a:buSzPts val="1800"/>
              <a:buNone/>
              <a:defRPr/>
            </a:lvl7pPr>
            <a:lvl8pPr marL="3657600" lvl="7" indent="-228600" algn="l">
              <a:lnSpc>
                <a:spcPct val="100000"/>
              </a:lnSpc>
              <a:spcBef>
                <a:spcPts val="0"/>
              </a:spcBef>
              <a:spcAft>
                <a:spcPts val="0"/>
              </a:spcAft>
              <a:buSzPts val="1800"/>
              <a:buNone/>
              <a:defRPr/>
            </a:lvl8pPr>
            <a:lvl9pPr marL="4114800" lvl="8" indent="-228600" algn="l">
              <a:lnSpc>
                <a:spcPct val="100000"/>
              </a:lnSpc>
              <a:spcBef>
                <a:spcPts val="0"/>
              </a:spcBef>
              <a:spcAft>
                <a:spcPts val="0"/>
              </a:spcAft>
              <a:buSzPts val="1800"/>
              <a:buNone/>
              <a:defRPr/>
            </a:lvl9pPr>
          </a:lstStyle>
          <a:p>
            <a:endParaRPr/>
          </a:p>
        </p:txBody>
      </p:sp>
      <p:grpSp>
        <p:nvGrpSpPr>
          <p:cNvPr id="404" name="Google Shape;404;p8"/>
          <p:cNvGrpSpPr/>
          <p:nvPr/>
        </p:nvGrpSpPr>
        <p:grpSpPr>
          <a:xfrm>
            <a:off x="7442902" y="-91153"/>
            <a:ext cx="1796289" cy="5330574"/>
            <a:chOff x="6023725" y="842300"/>
            <a:chExt cx="1358150" cy="4030375"/>
          </a:xfrm>
        </p:grpSpPr>
        <p:sp>
          <p:nvSpPr>
            <p:cNvPr id="405" name="Google Shape;405;p8"/>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8"/>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8"/>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8"/>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8"/>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8"/>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8"/>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8"/>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8"/>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8"/>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8"/>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8"/>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8"/>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8"/>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8"/>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8"/>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8"/>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8"/>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8"/>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8"/>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8"/>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8"/>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8"/>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8"/>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8"/>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8"/>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8"/>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8"/>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8"/>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434" name="Google Shape;434;p8"/>
          <p:cNvCxnSpPr/>
          <p:nvPr/>
        </p:nvCxnSpPr>
        <p:spPr>
          <a:xfrm>
            <a:off x="850475" y="1031425"/>
            <a:ext cx="6037799" cy="0"/>
          </a:xfrm>
          <a:prstGeom prst="straightConnector1">
            <a:avLst/>
          </a:prstGeom>
          <a:noFill/>
          <a:ln w="19050" cap="rnd" cmpd="sng">
            <a:solidFill>
              <a:srgbClr val="A4C2F4"/>
            </a:solidFill>
            <a:prstDash val="dash"/>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5"/>
        <p:cNvGrpSpPr/>
        <p:nvPr/>
      </p:nvGrpSpPr>
      <p:grpSpPr>
        <a:xfrm>
          <a:off x="0" y="0"/>
          <a:ext cx="0" cy="0"/>
          <a:chOff x="0" y="0"/>
          <a:chExt cx="0" cy="0"/>
        </a:xfrm>
      </p:grpSpPr>
      <p:sp>
        <p:nvSpPr>
          <p:cNvPr id="436" name="Google Shape;436;p9"/>
          <p:cNvSpPr txBox="1">
            <a:spLocks noGrp="1"/>
          </p:cNvSpPr>
          <p:nvPr>
            <p:ph type="title"/>
          </p:nvPr>
        </p:nvSpPr>
        <p:spPr>
          <a:xfrm>
            <a:off x="747925" y="225025"/>
            <a:ext cx="6140399"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grpSp>
        <p:nvGrpSpPr>
          <p:cNvPr id="437" name="Google Shape;437;p9"/>
          <p:cNvGrpSpPr/>
          <p:nvPr/>
        </p:nvGrpSpPr>
        <p:grpSpPr>
          <a:xfrm>
            <a:off x="7442902" y="-91153"/>
            <a:ext cx="1796289" cy="5330574"/>
            <a:chOff x="6023725" y="842300"/>
            <a:chExt cx="1358150" cy="4030375"/>
          </a:xfrm>
        </p:grpSpPr>
        <p:sp>
          <p:nvSpPr>
            <p:cNvPr id="438" name="Google Shape;438;p9"/>
            <p:cNvSpPr/>
            <p:nvPr/>
          </p:nvSpPr>
          <p:spPr>
            <a:xfrm>
              <a:off x="6371275" y="842300"/>
              <a:ext cx="397100" cy="492450"/>
            </a:xfrm>
            <a:custGeom>
              <a:avLst/>
              <a:gdLst/>
              <a:ahLst/>
              <a:cxnLst/>
              <a:rect l="l" t="t" r="r" b="b"/>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9"/>
            <p:cNvSpPr/>
            <p:nvPr/>
          </p:nvSpPr>
          <p:spPr>
            <a:xfrm>
              <a:off x="6991200" y="2879025"/>
              <a:ext cx="390675" cy="444800"/>
            </a:xfrm>
            <a:custGeom>
              <a:avLst/>
              <a:gdLst/>
              <a:ahLst/>
              <a:cxnLst/>
              <a:rect l="l" t="t" r="r" b="b"/>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9"/>
            <p:cNvSpPr/>
            <p:nvPr/>
          </p:nvSpPr>
          <p:spPr>
            <a:xfrm>
              <a:off x="6244725" y="2547975"/>
              <a:ext cx="185275" cy="404450"/>
            </a:xfrm>
            <a:custGeom>
              <a:avLst/>
              <a:gdLst/>
              <a:ahLst/>
              <a:cxnLst/>
              <a:rect l="l" t="t" r="r" b="b"/>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9"/>
            <p:cNvSpPr/>
            <p:nvPr/>
          </p:nvSpPr>
          <p:spPr>
            <a:xfrm>
              <a:off x="6823375" y="1978500"/>
              <a:ext cx="365025" cy="447525"/>
            </a:xfrm>
            <a:custGeom>
              <a:avLst/>
              <a:gdLst/>
              <a:ahLst/>
              <a:cxnLst/>
              <a:rect l="l" t="t" r="r" b="b"/>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9"/>
            <p:cNvSpPr/>
            <p:nvPr/>
          </p:nvSpPr>
          <p:spPr>
            <a:xfrm>
              <a:off x="6071400" y="1791425"/>
              <a:ext cx="402625" cy="375100"/>
            </a:xfrm>
            <a:custGeom>
              <a:avLst/>
              <a:gdLst/>
              <a:ahLst/>
              <a:cxnLst/>
              <a:rect l="l" t="t" r="r" b="b"/>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9"/>
            <p:cNvSpPr/>
            <p:nvPr/>
          </p:nvSpPr>
          <p:spPr>
            <a:xfrm>
              <a:off x="6902250" y="3951050"/>
              <a:ext cx="436525" cy="299875"/>
            </a:xfrm>
            <a:custGeom>
              <a:avLst/>
              <a:gdLst/>
              <a:ahLst/>
              <a:cxnLst/>
              <a:rect l="l" t="t" r="r" b="b"/>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9"/>
            <p:cNvSpPr/>
            <p:nvPr/>
          </p:nvSpPr>
          <p:spPr>
            <a:xfrm>
              <a:off x="6405225" y="2154575"/>
              <a:ext cx="328325" cy="339325"/>
            </a:xfrm>
            <a:custGeom>
              <a:avLst/>
              <a:gdLst/>
              <a:ahLst/>
              <a:cxnLst/>
              <a:rect l="l" t="t" r="r" b="b"/>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9"/>
            <p:cNvSpPr/>
            <p:nvPr/>
          </p:nvSpPr>
          <p:spPr>
            <a:xfrm>
              <a:off x="6537275" y="2750650"/>
              <a:ext cx="459450" cy="475050"/>
            </a:xfrm>
            <a:custGeom>
              <a:avLst/>
              <a:gdLst/>
              <a:ahLst/>
              <a:cxnLst/>
              <a:rect l="l" t="t" r="r" b="b"/>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9"/>
            <p:cNvSpPr/>
            <p:nvPr/>
          </p:nvSpPr>
          <p:spPr>
            <a:xfrm>
              <a:off x="6855475" y="1544725"/>
              <a:ext cx="444800" cy="353100"/>
            </a:xfrm>
            <a:custGeom>
              <a:avLst/>
              <a:gdLst/>
              <a:ahLst/>
              <a:cxnLst/>
              <a:rect l="l" t="t" r="r" b="b"/>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9"/>
            <p:cNvSpPr/>
            <p:nvPr/>
          </p:nvSpPr>
          <p:spPr>
            <a:xfrm>
              <a:off x="6844475" y="1037625"/>
              <a:ext cx="414525" cy="389750"/>
            </a:xfrm>
            <a:custGeom>
              <a:avLst/>
              <a:gdLst/>
              <a:ahLst/>
              <a:cxnLst/>
              <a:rect l="l" t="t" r="r" b="b"/>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9"/>
            <p:cNvSpPr/>
            <p:nvPr/>
          </p:nvSpPr>
          <p:spPr>
            <a:xfrm>
              <a:off x="6553775" y="1840025"/>
              <a:ext cx="234775" cy="276975"/>
            </a:xfrm>
            <a:custGeom>
              <a:avLst/>
              <a:gdLst/>
              <a:ahLst/>
              <a:cxnLst/>
              <a:rect l="l" t="t" r="r" b="b"/>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9"/>
            <p:cNvSpPr/>
            <p:nvPr/>
          </p:nvSpPr>
          <p:spPr>
            <a:xfrm>
              <a:off x="6618875" y="2550725"/>
              <a:ext cx="408125" cy="156850"/>
            </a:xfrm>
            <a:custGeom>
              <a:avLst/>
              <a:gdLst/>
              <a:ahLst/>
              <a:cxnLst/>
              <a:rect l="l" t="t" r="r" b="b"/>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9"/>
            <p:cNvSpPr/>
            <p:nvPr/>
          </p:nvSpPr>
          <p:spPr>
            <a:xfrm>
              <a:off x="6336425" y="4507675"/>
              <a:ext cx="520000" cy="365000"/>
            </a:xfrm>
            <a:custGeom>
              <a:avLst/>
              <a:gdLst/>
              <a:ahLst/>
              <a:cxnLst/>
              <a:rect l="l" t="t" r="r" b="b"/>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9"/>
            <p:cNvSpPr/>
            <p:nvPr/>
          </p:nvSpPr>
          <p:spPr>
            <a:xfrm>
              <a:off x="6425400" y="3728200"/>
              <a:ext cx="342075" cy="360425"/>
            </a:xfrm>
            <a:custGeom>
              <a:avLst/>
              <a:gdLst/>
              <a:ahLst/>
              <a:cxnLst/>
              <a:rect l="l" t="t" r="r" b="b"/>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9"/>
            <p:cNvSpPr/>
            <p:nvPr/>
          </p:nvSpPr>
          <p:spPr>
            <a:xfrm>
              <a:off x="6789450" y="3384325"/>
              <a:ext cx="262300" cy="186175"/>
            </a:xfrm>
            <a:custGeom>
              <a:avLst/>
              <a:gdLst/>
              <a:ahLst/>
              <a:cxnLst/>
              <a:rect l="l" t="t" r="r" b="b"/>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9"/>
            <p:cNvSpPr/>
            <p:nvPr/>
          </p:nvSpPr>
          <p:spPr>
            <a:xfrm>
              <a:off x="6950850" y="4617725"/>
              <a:ext cx="254050" cy="162350"/>
            </a:xfrm>
            <a:custGeom>
              <a:avLst/>
              <a:gdLst/>
              <a:ahLst/>
              <a:cxnLst/>
              <a:rect l="l" t="t" r="r" b="b"/>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9"/>
            <p:cNvSpPr/>
            <p:nvPr/>
          </p:nvSpPr>
          <p:spPr>
            <a:xfrm>
              <a:off x="6051225" y="1090800"/>
              <a:ext cx="285225" cy="283400"/>
            </a:xfrm>
            <a:custGeom>
              <a:avLst/>
              <a:gdLst/>
              <a:ahLst/>
              <a:cxnLst/>
              <a:rect l="l" t="t" r="r" b="b"/>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9"/>
            <p:cNvSpPr/>
            <p:nvPr/>
          </p:nvSpPr>
          <p:spPr>
            <a:xfrm>
              <a:off x="6849975" y="3631900"/>
              <a:ext cx="270550" cy="339350"/>
            </a:xfrm>
            <a:custGeom>
              <a:avLst/>
              <a:gdLst/>
              <a:ahLst/>
              <a:cxnLst/>
              <a:rect l="l" t="t" r="r" b="b"/>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9"/>
            <p:cNvSpPr/>
            <p:nvPr/>
          </p:nvSpPr>
          <p:spPr>
            <a:xfrm>
              <a:off x="6351100" y="3281600"/>
              <a:ext cx="366850" cy="361350"/>
            </a:xfrm>
            <a:custGeom>
              <a:avLst/>
              <a:gdLst/>
              <a:ahLst/>
              <a:cxnLst/>
              <a:rect l="l" t="t" r="r" b="b"/>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9"/>
            <p:cNvSpPr/>
            <p:nvPr/>
          </p:nvSpPr>
          <p:spPr>
            <a:xfrm>
              <a:off x="6316250" y="3040425"/>
              <a:ext cx="137600" cy="122000"/>
            </a:xfrm>
            <a:custGeom>
              <a:avLst/>
              <a:gdLst/>
              <a:ahLst/>
              <a:cxnLst/>
              <a:rect l="l" t="t" r="r" b="b"/>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9"/>
            <p:cNvSpPr/>
            <p:nvPr/>
          </p:nvSpPr>
          <p:spPr>
            <a:xfrm>
              <a:off x="6879325" y="4294925"/>
              <a:ext cx="344825" cy="254975"/>
            </a:xfrm>
            <a:custGeom>
              <a:avLst/>
              <a:gdLst/>
              <a:ahLst/>
              <a:cxnLst/>
              <a:rect l="l" t="t" r="r" b="b"/>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9"/>
            <p:cNvSpPr/>
            <p:nvPr/>
          </p:nvSpPr>
          <p:spPr>
            <a:xfrm>
              <a:off x="6114500" y="2324225"/>
              <a:ext cx="158675" cy="329225"/>
            </a:xfrm>
            <a:custGeom>
              <a:avLst/>
              <a:gdLst/>
              <a:ahLst/>
              <a:cxnLst/>
              <a:rect l="l" t="t" r="r" b="b"/>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9"/>
            <p:cNvSpPr/>
            <p:nvPr/>
          </p:nvSpPr>
          <p:spPr>
            <a:xfrm>
              <a:off x="6335525" y="1405350"/>
              <a:ext cx="442025" cy="375100"/>
            </a:xfrm>
            <a:custGeom>
              <a:avLst/>
              <a:gdLst/>
              <a:ahLst/>
              <a:cxnLst/>
              <a:rect l="l" t="t" r="r" b="b"/>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9"/>
            <p:cNvSpPr/>
            <p:nvPr/>
          </p:nvSpPr>
          <p:spPr>
            <a:xfrm>
              <a:off x="6059500" y="3516375"/>
              <a:ext cx="268700" cy="232025"/>
            </a:xfrm>
            <a:custGeom>
              <a:avLst/>
              <a:gdLst/>
              <a:ahLst/>
              <a:cxnLst/>
              <a:rect l="l" t="t" r="r" b="b"/>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9"/>
            <p:cNvSpPr/>
            <p:nvPr/>
          </p:nvSpPr>
          <p:spPr>
            <a:xfrm>
              <a:off x="6385050" y="4208725"/>
              <a:ext cx="422775" cy="298975"/>
            </a:xfrm>
            <a:custGeom>
              <a:avLst/>
              <a:gdLst/>
              <a:ahLst/>
              <a:cxnLst/>
              <a:rect l="l" t="t" r="r" b="b"/>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9"/>
            <p:cNvSpPr/>
            <p:nvPr/>
          </p:nvSpPr>
          <p:spPr>
            <a:xfrm>
              <a:off x="7121425" y="2437925"/>
              <a:ext cx="246700" cy="315500"/>
            </a:xfrm>
            <a:custGeom>
              <a:avLst/>
              <a:gdLst/>
              <a:ahLst/>
              <a:cxnLst/>
              <a:rect l="l" t="t" r="r" b="b"/>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9"/>
            <p:cNvSpPr/>
            <p:nvPr/>
          </p:nvSpPr>
          <p:spPr>
            <a:xfrm>
              <a:off x="6062250" y="3853825"/>
              <a:ext cx="332900" cy="376025"/>
            </a:xfrm>
            <a:custGeom>
              <a:avLst/>
              <a:gdLst/>
              <a:ahLst/>
              <a:cxnLst/>
              <a:rect l="l" t="t" r="r" b="b"/>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9"/>
            <p:cNvSpPr/>
            <p:nvPr/>
          </p:nvSpPr>
          <p:spPr>
            <a:xfrm>
              <a:off x="6023725" y="3167900"/>
              <a:ext cx="340250" cy="227450"/>
            </a:xfrm>
            <a:custGeom>
              <a:avLst/>
              <a:gdLst/>
              <a:ahLst/>
              <a:cxnLst/>
              <a:rect l="l" t="t" r="r" b="b"/>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9"/>
            <p:cNvSpPr/>
            <p:nvPr/>
          </p:nvSpPr>
          <p:spPr>
            <a:xfrm>
              <a:off x="7109500" y="3449425"/>
              <a:ext cx="154100" cy="165100"/>
            </a:xfrm>
            <a:custGeom>
              <a:avLst/>
              <a:gdLst/>
              <a:ahLst/>
              <a:cxnLst/>
              <a:rect l="l" t="t" r="r" b="b"/>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467" name="Google Shape;467;p9"/>
          <p:cNvCxnSpPr/>
          <p:nvPr/>
        </p:nvCxnSpPr>
        <p:spPr>
          <a:xfrm>
            <a:off x="850475" y="1031425"/>
            <a:ext cx="6037799" cy="0"/>
          </a:xfrm>
          <a:prstGeom prst="straightConnector1">
            <a:avLst/>
          </a:prstGeom>
          <a:noFill/>
          <a:ln w="19050" cap="rnd" cmpd="sng">
            <a:solidFill>
              <a:srgbClr val="A4C2F4"/>
            </a:solidFill>
            <a:prstDash val="dash"/>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46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6" y="-23"/>
            <a:ext cx="9143797" cy="5143377"/>
            <a:chOff x="239950" y="872550"/>
            <a:chExt cx="7042900" cy="3961625"/>
          </a:xfrm>
        </p:grpSpPr>
        <p:sp>
          <p:nvSpPr>
            <p:cNvPr id="7" name="Google Shape;7;p1"/>
            <p:cNvSpPr/>
            <p:nvPr/>
          </p:nvSpPr>
          <p:spPr>
            <a:xfrm>
              <a:off x="239950" y="872550"/>
              <a:ext cx="7042900" cy="3961625"/>
            </a:xfrm>
            <a:custGeom>
              <a:avLst/>
              <a:gdLst/>
              <a:ahLst/>
              <a:cxnLst/>
              <a:rect l="l" t="t" r="r" b="b"/>
              <a:pathLst>
                <a:path w="281716" h="158465" fill="none" extrusionOk="0">
                  <a:moveTo>
                    <a:pt x="0" y="0"/>
                  </a:moveTo>
                  <a:lnTo>
                    <a:pt x="281715" y="0"/>
                  </a:lnTo>
                  <a:lnTo>
                    <a:pt x="281715" y="158464"/>
                  </a:lnTo>
                  <a:lnTo>
                    <a:pt x="0" y="158464"/>
                  </a:lnTo>
                  <a:lnTo>
                    <a:pt x="0" y="0"/>
                  </a:lnTo>
                  <a:close/>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8;p1"/>
            <p:cNvSpPr/>
            <p:nvPr/>
          </p:nvSpPr>
          <p:spPr>
            <a:xfrm>
              <a:off x="239950" y="47617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9;p1"/>
            <p:cNvSpPr/>
            <p:nvPr/>
          </p:nvSpPr>
          <p:spPr>
            <a:xfrm>
              <a:off x="239950" y="4690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1"/>
            <p:cNvSpPr/>
            <p:nvPr/>
          </p:nvSpPr>
          <p:spPr>
            <a:xfrm>
              <a:off x="239950" y="46177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
            <p:cNvSpPr/>
            <p:nvPr/>
          </p:nvSpPr>
          <p:spPr>
            <a:xfrm>
              <a:off x="239950" y="4546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
            <p:cNvSpPr/>
            <p:nvPr/>
          </p:nvSpPr>
          <p:spPr>
            <a:xfrm>
              <a:off x="239950" y="44737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
            <p:cNvSpPr/>
            <p:nvPr/>
          </p:nvSpPr>
          <p:spPr>
            <a:xfrm>
              <a:off x="239950" y="4402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
            <p:cNvSpPr/>
            <p:nvPr/>
          </p:nvSpPr>
          <p:spPr>
            <a:xfrm>
              <a:off x="239950" y="43297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
            <p:cNvSpPr/>
            <p:nvPr/>
          </p:nvSpPr>
          <p:spPr>
            <a:xfrm>
              <a:off x="239950" y="4258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
            <p:cNvSpPr/>
            <p:nvPr/>
          </p:nvSpPr>
          <p:spPr>
            <a:xfrm>
              <a:off x="239950" y="41858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
            <p:cNvSpPr/>
            <p:nvPr/>
          </p:nvSpPr>
          <p:spPr>
            <a:xfrm>
              <a:off x="239950" y="4114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
            <p:cNvSpPr/>
            <p:nvPr/>
          </p:nvSpPr>
          <p:spPr>
            <a:xfrm>
              <a:off x="239950" y="40418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
            <p:cNvSpPr/>
            <p:nvPr/>
          </p:nvSpPr>
          <p:spPr>
            <a:xfrm>
              <a:off x="239950" y="39693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
            <p:cNvSpPr/>
            <p:nvPr/>
          </p:nvSpPr>
          <p:spPr>
            <a:xfrm>
              <a:off x="239950" y="38978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
            <p:cNvSpPr/>
            <p:nvPr/>
          </p:nvSpPr>
          <p:spPr>
            <a:xfrm>
              <a:off x="239950" y="38254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
            <p:cNvSpPr/>
            <p:nvPr/>
          </p:nvSpPr>
          <p:spPr>
            <a:xfrm>
              <a:off x="239950" y="37538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1"/>
            <p:cNvSpPr/>
            <p:nvPr/>
          </p:nvSpPr>
          <p:spPr>
            <a:xfrm>
              <a:off x="239950" y="36814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1"/>
            <p:cNvSpPr/>
            <p:nvPr/>
          </p:nvSpPr>
          <p:spPr>
            <a:xfrm>
              <a:off x="239950" y="36099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1"/>
            <p:cNvSpPr/>
            <p:nvPr/>
          </p:nvSpPr>
          <p:spPr>
            <a:xfrm>
              <a:off x="239950" y="35374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1"/>
            <p:cNvSpPr/>
            <p:nvPr/>
          </p:nvSpPr>
          <p:spPr>
            <a:xfrm>
              <a:off x="239950" y="34659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
            <p:cNvSpPr/>
            <p:nvPr/>
          </p:nvSpPr>
          <p:spPr>
            <a:xfrm>
              <a:off x="239950" y="33934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1"/>
            <p:cNvSpPr/>
            <p:nvPr/>
          </p:nvSpPr>
          <p:spPr>
            <a:xfrm>
              <a:off x="239950" y="33219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
            <p:cNvSpPr/>
            <p:nvPr/>
          </p:nvSpPr>
          <p:spPr>
            <a:xfrm>
              <a:off x="239950" y="32495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
            <p:cNvSpPr/>
            <p:nvPr/>
          </p:nvSpPr>
          <p:spPr>
            <a:xfrm>
              <a:off x="239950" y="31770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
            <p:cNvSpPr/>
            <p:nvPr/>
          </p:nvSpPr>
          <p:spPr>
            <a:xfrm>
              <a:off x="239950" y="31055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
            <p:cNvSpPr/>
            <p:nvPr/>
          </p:nvSpPr>
          <p:spPr>
            <a:xfrm>
              <a:off x="239950" y="3033100"/>
              <a:ext cx="7042900" cy="0"/>
            </a:xfrm>
            <a:custGeom>
              <a:avLst/>
              <a:gdLst/>
              <a:ahLst/>
              <a:cxnLst/>
              <a:rect l="l" t="t" r="r" b="b"/>
              <a:pathLst>
                <a:path w="281716" h="120000"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
            <p:cNvSpPr/>
            <p:nvPr/>
          </p:nvSpPr>
          <p:spPr>
            <a:xfrm>
              <a:off x="239950" y="296155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1"/>
            <p:cNvSpPr/>
            <p:nvPr/>
          </p:nvSpPr>
          <p:spPr>
            <a:xfrm>
              <a:off x="239950" y="28891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1"/>
            <p:cNvSpPr/>
            <p:nvPr/>
          </p:nvSpPr>
          <p:spPr>
            <a:xfrm>
              <a:off x="239950" y="281757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1"/>
            <p:cNvSpPr/>
            <p:nvPr/>
          </p:nvSpPr>
          <p:spPr>
            <a:xfrm>
              <a:off x="239950" y="27451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
            <p:cNvSpPr/>
            <p:nvPr/>
          </p:nvSpPr>
          <p:spPr>
            <a:xfrm>
              <a:off x="239950" y="2673600"/>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
            <p:cNvSpPr/>
            <p:nvPr/>
          </p:nvSpPr>
          <p:spPr>
            <a:xfrm>
              <a:off x="239950" y="26011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
            <p:cNvSpPr/>
            <p:nvPr/>
          </p:nvSpPr>
          <p:spPr>
            <a:xfrm>
              <a:off x="239950" y="2529625"/>
              <a:ext cx="7042900" cy="25"/>
            </a:xfrm>
            <a:custGeom>
              <a:avLst/>
              <a:gdLst/>
              <a:ahLst/>
              <a:cxnLst/>
              <a:rect l="l" t="t" r="r" b="b"/>
              <a:pathLst>
                <a:path w="281716" h="1" fill="none" extrusionOk="0">
                  <a:moveTo>
                    <a:pt x="0" y="1"/>
                  </a:moveTo>
                  <a:lnTo>
                    <a:pt x="281715" y="1"/>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1"/>
            <p:cNvSpPr/>
            <p:nvPr/>
          </p:nvSpPr>
          <p:spPr>
            <a:xfrm>
              <a:off x="239950" y="24572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
            <p:cNvSpPr/>
            <p:nvPr/>
          </p:nvSpPr>
          <p:spPr>
            <a:xfrm>
              <a:off x="239950" y="23847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1"/>
            <p:cNvSpPr/>
            <p:nvPr/>
          </p:nvSpPr>
          <p:spPr>
            <a:xfrm>
              <a:off x="239950" y="23132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1"/>
            <p:cNvSpPr/>
            <p:nvPr/>
          </p:nvSpPr>
          <p:spPr>
            <a:xfrm>
              <a:off x="239950" y="22407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1"/>
            <p:cNvSpPr/>
            <p:nvPr/>
          </p:nvSpPr>
          <p:spPr>
            <a:xfrm>
              <a:off x="239950" y="21692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1"/>
            <p:cNvSpPr/>
            <p:nvPr/>
          </p:nvSpPr>
          <p:spPr>
            <a:xfrm>
              <a:off x="239950" y="20968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1"/>
            <p:cNvSpPr/>
            <p:nvPr/>
          </p:nvSpPr>
          <p:spPr>
            <a:xfrm>
              <a:off x="239950" y="20252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1"/>
            <p:cNvSpPr/>
            <p:nvPr/>
          </p:nvSpPr>
          <p:spPr>
            <a:xfrm>
              <a:off x="239950" y="19528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
            <p:cNvSpPr/>
            <p:nvPr/>
          </p:nvSpPr>
          <p:spPr>
            <a:xfrm>
              <a:off x="239950" y="18813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1"/>
            <p:cNvSpPr/>
            <p:nvPr/>
          </p:nvSpPr>
          <p:spPr>
            <a:xfrm>
              <a:off x="239950" y="18088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1"/>
            <p:cNvSpPr/>
            <p:nvPr/>
          </p:nvSpPr>
          <p:spPr>
            <a:xfrm>
              <a:off x="239950" y="17373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
            <p:cNvSpPr/>
            <p:nvPr/>
          </p:nvSpPr>
          <p:spPr>
            <a:xfrm>
              <a:off x="239950" y="16648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
            <p:cNvSpPr/>
            <p:nvPr/>
          </p:nvSpPr>
          <p:spPr>
            <a:xfrm>
              <a:off x="239950" y="15924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
            <p:cNvSpPr/>
            <p:nvPr/>
          </p:nvSpPr>
          <p:spPr>
            <a:xfrm>
              <a:off x="239950" y="15209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
            <p:cNvSpPr/>
            <p:nvPr/>
          </p:nvSpPr>
          <p:spPr>
            <a:xfrm>
              <a:off x="239950" y="14484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
            <p:cNvSpPr/>
            <p:nvPr/>
          </p:nvSpPr>
          <p:spPr>
            <a:xfrm>
              <a:off x="239950" y="13769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
            <p:cNvSpPr/>
            <p:nvPr/>
          </p:nvSpPr>
          <p:spPr>
            <a:xfrm>
              <a:off x="239950" y="13044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
            <p:cNvSpPr/>
            <p:nvPr/>
          </p:nvSpPr>
          <p:spPr>
            <a:xfrm>
              <a:off x="239950" y="123295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
            <p:cNvSpPr/>
            <p:nvPr/>
          </p:nvSpPr>
          <p:spPr>
            <a:xfrm>
              <a:off x="239950" y="11605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
            <p:cNvSpPr/>
            <p:nvPr/>
          </p:nvSpPr>
          <p:spPr>
            <a:xfrm>
              <a:off x="239950" y="108897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
            <p:cNvSpPr/>
            <p:nvPr/>
          </p:nvSpPr>
          <p:spPr>
            <a:xfrm>
              <a:off x="239950" y="1016525"/>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
            <p:cNvSpPr/>
            <p:nvPr/>
          </p:nvSpPr>
          <p:spPr>
            <a:xfrm>
              <a:off x="239950" y="945000"/>
              <a:ext cx="7042900" cy="25"/>
            </a:xfrm>
            <a:custGeom>
              <a:avLst/>
              <a:gdLst/>
              <a:ahLst/>
              <a:cxnLst/>
              <a:rect l="l" t="t" r="r" b="b"/>
              <a:pathLst>
                <a:path w="281716" h="1" fill="none" extrusionOk="0">
                  <a:moveTo>
                    <a:pt x="0" y="0"/>
                  </a:moveTo>
                  <a:lnTo>
                    <a:pt x="281715" y="0"/>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
            <p:cNvSpPr/>
            <p:nvPr/>
          </p:nvSpPr>
          <p:spPr>
            <a:xfrm>
              <a:off x="7210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
            <p:cNvSpPr/>
            <p:nvPr/>
          </p:nvSpPr>
          <p:spPr>
            <a:xfrm>
              <a:off x="7137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
            <p:cNvSpPr/>
            <p:nvPr/>
          </p:nvSpPr>
          <p:spPr>
            <a:xfrm>
              <a:off x="70645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
            <p:cNvSpPr/>
            <p:nvPr/>
          </p:nvSpPr>
          <p:spPr>
            <a:xfrm>
              <a:off x="69921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
            <p:cNvSpPr/>
            <p:nvPr/>
          </p:nvSpPr>
          <p:spPr>
            <a:xfrm>
              <a:off x="69196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
            <p:cNvSpPr/>
            <p:nvPr/>
          </p:nvSpPr>
          <p:spPr>
            <a:xfrm>
              <a:off x="6847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
            <p:cNvSpPr/>
            <p:nvPr/>
          </p:nvSpPr>
          <p:spPr>
            <a:xfrm>
              <a:off x="6774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1"/>
            <p:cNvSpPr/>
            <p:nvPr/>
          </p:nvSpPr>
          <p:spPr>
            <a:xfrm>
              <a:off x="6702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
            <p:cNvSpPr/>
            <p:nvPr/>
          </p:nvSpPr>
          <p:spPr>
            <a:xfrm>
              <a:off x="66289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
            <p:cNvSpPr/>
            <p:nvPr/>
          </p:nvSpPr>
          <p:spPr>
            <a:xfrm>
              <a:off x="65565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
            <p:cNvSpPr/>
            <p:nvPr/>
          </p:nvSpPr>
          <p:spPr>
            <a:xfrm>
              <a:off x="64840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
            <p:cNvSpPr/>
            <p:nvPr/>
          </p:nvSpPr>
          <p:spPr>
            <a:xfrm>
              <a:off x="6411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
            <p:cNvSpPr/>
            <p:nvPr/>
          </p:nvSpPr>
          <p:spPr>
            <a:xfrm>
              <a:off x="633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
            <p:cNvSpPr/>
            <p:nvPr/>
          </p:nvSpPr>
          <p:spPr>
            <a:xfrm>
              <a:off x="6266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
            <p:cNvSpPr/>
            <p:nvPr/>
          </p:nvSpPr>
          <p:spPr>
            <a:xfrm>
              <a:off x="61933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
            <p:cNvSpPr/>
            <p:nvPr/>
          </p:nvSpPr>
          <p:spPr>
            <a:xfrm>
              <a:off x="61209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
            <p:cNvSpPr/>
            <p:nvPr/>
          </p:nvSpPr>
          <p:spPr>
            <a:xfrm>
              <a:off x="60484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
            <p:cNvSpPr/>
            <p:nvPr/>
          </p:nvSpPr>
          <p:spPr>
            <a:xfrm>
              <a:off x="5976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
            <p:cNvSpPr/>
            <p:nvPr/>
          </p:nvSpPr>
          <p:spPr>
            <a:xfrm>
              <a:off x="5903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
            <p:cNvSpPr/>
            <p:nvPr/>
          </p:nvSpPr>
          <p:spPr>
            <a:xfrm>
              <a:off x="58302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
            <p:cNvSpPr/>
            <p:nvPr/>
          </p:nvSpPr>
          <p:spPr>
            <a:xfrm>
              <a:off x="57577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
            <p:cNvSpPr/>
            <p:nvPr/>
          </p:nvSpPr>
          <p:spPr>
            <a:xfrm>
              <a:off x="56853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
            <p:cNvSpPr/>
            <p:nvPr/>
          </p:nvSpPr>
          <p:spPr>
            <a:xfrm>
              <a:off x="56129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
            <p:cNvSpPr/>
            <p:nvPr/>
          </p:nvSpPr>
          <p:spPr>
            <a:xfrm>
              <a:off x="5540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
            <p:cNvSpPr/>
            <p:nvPr/>
          </p:nvSpPr>
          <p:spPr>
            <a:xfrm>
              <a:off x="5468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
            <p:cNvSpPr/>
            <p:nvPr/>
          </p:nvSpPr>
          <p:spPr>
            <a:xfrm>
              <a:off x="53946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
            <p:cNvSpPr/>
            <p:nvPr/>
          </p:nvSpPr>
          <p:spPr>
            <a:xfrm>
              <a:off x="53222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
            <p:cNvSpPr/>
            <p:nvPr/>
          </p:nvSpPr>
          <p:spPr>
            <a:xfrm>
              <a:off x="52497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
            <p:cNvSpPr/>
            <p:nvPr/>
          </p:nvSpPr>
          <p:spPr>
            <a:xfrm>
              <a:off x="5177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
            <p:cNvSpPr/>
            <p:nvPr/>
          </p:nvSpPr>
          <p:spPr>
            <a:xfrm>
              <a:off x="510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a:off x="5032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a:off x="49590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
            <p:cNvSpPr/>
            <p:nvPr/>
          </p:nvSpPr>
          <p:spPr>
            <a:xfrm>
              <a:off x="48866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a:off x="48141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a:off x="4741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
            <p:cNvSpPr/>
            <p:nvPr/>
          </p:nvSpPr>
          <p:spPr>
            <a:xfrm>
              <a:off x="4669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4596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a:off x="45234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
            <p:cNvSpPr/>
            <p:nvPr/>
          </p:nvSpPr>
          <p:spPr>
            <a:xfrm>
              <a:off x="44510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43785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a:off x="4306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
            <p:cNvSpPr/>
            <p:nvPr/>
          </p:nvSpPr>
          <p:spPr>
            <a:xfrm>
              <a:off x="4233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a:off x="41603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a:off x="40878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
            <p:cNvSpPr/>
            <p:nvPr/>
          </p:nvSpPr>
          <p:spPr>
            <a:xfrm>
              <a:off x="40154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
            <p:cNvSpPr/>
            <p:nvPr/>
          </p:nvSpPr>
          <p:spPr>
            <a:xfrm>
              <a:off x="3942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
            <p:cNvSpPr/>
            <p:nvPr/>
          </p:nvSpPr>
          <p:spPr>
            <a:xfrm>
              <a:off x="38705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
            <p:cNvSpPr/>
            <p:nvPr/>
          </p:nvSpPr>
          <p:spPr>
            <a:xfrm>
              <a:off x="3798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
            <p:cNvSpPr/>
            <p:nvPr/>
          </p:nvSpPr>
          <p:spPr>
            <a:xfrm>
              <a:off x="37247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1"/>
            <p:cNvSpPr/>
            <p:nvPr/>
          </p:nvSpPr>
          <p:spPr>
            <a:xfrm>
              <a:off x="36522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1"/>
            <p:cNvSpPr/>
            <p:nvPr/>
          </p:nvSpPr>
          <p:spPr>
            <a:xfrm>
              <a:off x="35798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
            <p:cNvSpPr/>
            <p:nvPr/>
          </p:nvSpPr>
          <p:spPr>
            <a:xfrm>
              <a:off x="3507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
            <p:cNvSpPr/>
            <p:nvPr/>
          </p:nvSpPr>
          <p:spPr>
            <a:xfrm>
              <a:off x="3434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
            <p:cNvSpPr/>
            <p:nvPr/>
          </p:nvSpPr>
          <p:spPr>
            <a:xfrm>
              <a:off x="3362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
            <p:cNvSpPr/>
            <p:nvPr/>
          </p:nvSpPr>
          <p:spPr>
            <a:xfrm>
              <a:off x="32891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
            <p:cNvSpPr/>
            <p:nvPr/>
          </p:nvSpPr>
          <p:spPr>
            <a:xfrm>
              <a:off x="32166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
            <p:cNvSpPr/>
            <p:nvPr/>
          </p:nvSpPr>
          <p:spPr>
            <a:xfrm>
              <a:off x="31442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
            <p:cNvSpPr/>
            <p:nvPr/>
          </p:nvSpPr>
          <p:spPr>
            <a:xfrm>
              <a:off x="3071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
            <p:cNvSpPr/>
            <p:nvPr/>
          </p:nvSpPr>
          <p:spPr>
            <a:xfrm>
              <a:off x="2999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
            <p:cNvSpPr/>
            <p:nvPr/>
          </p:nvSpPr>
          <p:spPr>
            <a:xfrm>
              <a:off x="292595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1"/>
            <p:cNvSpPr/>
            <p:nvPr/>
          </p:nvSpPr>
          <p:spPr>
            <a:xfrm>
              <a:off x="28535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
            <p:cNvSpPr/>
            <p:nvPr/>
          </p:nvSpPr>
          <p:spPr>
            <a:xfrm>
              <a:off x="27810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
            <p:cNvSpPr/>
            <p:nvPr/>
          </p:nvSpPr>
          <p:spPr>
            <a:xfrm>
              <a:off x="27086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1"/>
            <p:cNvSpPr/>
            <p:nvPr/>
          </p:nvSpPr>
          <p:spPr>
            <a:xfrm>
              <a:off x="2636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1"/>
            <p:cNvSpPr/>
            <p:nvPr/>
          </p:nvSpPr>
          <p:spPr>
            <a:xfrm>
              <a:off x="2563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
            <p:cNvSpPr/>
            <p:nvPr/>
          </p:nvSpPr>
          <p:spPr>
            <a:xfrm>
              <a:off x="24903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1"/>
            <p:cNvSpPr/>
            <p:nvPr/>
          </p:nvSpPr>
          <p:spPr>
            <a:xfrm>
              <a:off x="24179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1"/>
            <p:cNvSpPr/>
            <p:nvPr/>
          </p:nvSpPr>
          <p:spPr>
            <a:xfrm>
              <a:off x="23454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1"/>
            <p:cNvSpPr/>
            <p:nvPr/>
          </p:nvSpPr>
          <p:spPr>
            <a:xfrm>
              <a:off x="2273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1"/>
            <p:cNvSpPr/>
            <p:nvPr/>
          </p:nvSpPr>
          <p:spPr>
            <a:xfrm>
              <a:off x="2200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
            <p:cNvSpPr/>
            <p:nvPr/>
          </p:nvSpPr>
          <p:spPr>
            <a:xfrm>
              <a:off x="2128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1"/>
            <p:cNvSpPr/>
            <p:nvPr/>
          </p:nvSpPr>
          <p:spPr>
            <a:xfrm>
              <a:off x="205477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1"/>
            <p:cNvSpPr/>
            <p:nvPr/>
          </p:nvSpPr>
          <p:spPr>
            <a:xfrm>
              <a:off x="1982325"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
            <p:cNvSpPr/>
            <p:nvPr/>
          </p:nvSpPr>
          <p:spPr>
            <a:xfrm>
              <a:off x="19098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1"/>
            <p:cNvSpPr/>
            <p:nvPr/>
          </p:nvSpPr>
          <p:spPr>
            <a:xfrm>
              <a:off x="1837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1"/>
            <p:cNvSpPr/>
            <p:nvPr/>
          </p:nvSpPr>
          <p:spPr>
            <a:xfrm>
              <a:off x="1764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
            <p:cNvSpPr/>
            <p:nvPr/>
          </p:nvSpPr>
          <p:spPr>
            <a:xfrm>
              <a:off x="1692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1"/>
            <p:cNvSpPr/>
            <p:nvPr/>
          </p:nvSpPr>
          <p:spPr>
            <a:xfrm>
              <a:off x="16191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1"/>
            <p:cNvSpPr/>
            <p:nvPr/>
          </p:nvSpPr>
          <p:spPr>
            <a:xfrm>
              <a:off x="15467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1"/>
            <p:cNvSpPr/>
            <p:nvPr/>
          </p:nvSpPr>
          <p:spPr>
            <a:xfrm>
              <a:off x="14742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
            <p:cNvSpPr/>
            <p:nvPr/>
          </p:nvSpPr>
          <p:spPr>
            <a:xfrm>
              <a:off x="1401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1"/>
            <p:cNvSpPr/>
            <p:nvPr/>
          </p:nvSpPr>
          <p:spPr>
            <a:xfrm>
              <a:off x="1329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1"/>
            <p:cNvSpPr/>
            <p:nvPr/>
          </p:nvSpPr>
          <p:spPr>
            <a:xfrm>
              <a:off x="12560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
            <p:cNvSpPr/>
            <p:nvPr/>
          </p:nvSpPr>
          <p:spPr>
            <a:xfrm>
              <a:off x="11835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1"/>
            <p:cNvSpPr/>
            <p:nvPr/>
          </p:nvSpPr>
          <p:spPr>
            <a:xfrm>
              <a:off x="11111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1"/>
            <p:cNvSpPr/>
            <p:nvPr/>
          </p:nvSpPr>
          <p:spPr>
            <a:xfrm>
              <a:off x="10387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
            <p:cNvSpPr/>
            <p:nvPr/>
          </p:nvSpPr>
          <p:spPr>
            <a:xfrm>
              <a:off x="9662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
            <p:cNvSpPr/>
            <p:nvPr/>
          </p:nvSpPr>
          <p:spPr>
            <a:xfrm>
              <a:off x="8938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
            <p:cNvSpPr/>
            <p:nvPr/>
          </p:nvSpPr>
          <p:spPr>
            <a:xfrm>
              <a:off x="82042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1"/>
            <p:cNvSpPr/>
            <p:nvPr/>
          </p:nvSpPr>
          <p:spPr>
            <a:xfrm>
              <a:off x="747975"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1"/>
            <p:cNvSpPr/>
            <p:nvPr/>
          </p:nvSpPr>
          <p:spPr>
            <a:xfrm>
              <a:off x="6755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1"/>
            <p:cNvSpPr/>
            <p:nvPr/>
          </p:nvSpPr>
          <p:spPr>
            <a:xfrm>
              <a:off x="6031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1"/>
            <p:cNvSpPr/>
            <p:nvPr/>
          </p:nvSpPr>
          <p:spPr>
            <a:xfrm>
              <a:off x="5306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1"/>
            <p:cNvSpPr/>
            <p:nvPr/>
          </p:nvSpPr>
          <p:spPr>
            <a:xfrm>
              <a:off x="458200" y="872550"/>
              <a:ext cx="25" cy="3961625"/>
            </a:xfrm>
            <a:custGeom>
              <a:avLst/>
              <a:gdLst/>
              <a:ahLst/>
              <a:cxnLst/>
              <a:rect l="l" t="t" r="r" b="b"/>
              <a:pathLst>
                <a:path w="1" h="158465" fill="none" extrusionOk="0">
                  <a:moveTo>
                    <a:pt x="1" y="0"/>
                  </a:moveTo>
                  <a:lnTo>
                    <a:pt x="1"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1"/>
            <p:cNvSpPr/>
            <p:nvPr/>
          </p:nvSpPr>
          <p:spPr>
            <a:xfrm>
              <a:off x="38485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1"/>
            <p:cNvSpPr/>
            <p:nvPr/>
          </p:nvSpPr>
          <p:spPr>
            <a:xfrm>
              <a:off x="312400" y="872550"/>
              <a:ext cx="25" cy="3961625"/>
            </a:xfrm>
            <a:custGeom>
              <a:avLst/>
              <a:gdLst/>
              <a:ahLst/>
              <a:cxnLst/>
              <a:rect l="l" t="t" r="r" b="b"/>
              <a:pathLst>
                <a:path w="1" h="158465" fill="none" extrusionOk="0">
                  <a:moveTo>
                    <a:pt x="0" y="0"/>
                  </a:moveTo>
                  <a:lnTo>
                    <a:pt x="0" y="158464"/>
                  </a:lnTo>
                </a:path>
              </a:pathLst>
            </a:custGeom>
            <a:noFill/>
            <a:ln w="9525" cap="rnd"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8" name="Google Shape;158;p1"/>
          <p:cNvSpPr txBox="1">
            <a:spLocks noGrp="1"/>
          </p:cNvSpPr>
          <p:nvPr>
            <p:ph type="title"/>
          </p:nvPr>
        </p:nvSpPr>
        <p:spPr>
          <a:xfrm>
            <a:off x="747925" y="225025"/>
            <a:ext cx="6791700" cy="857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3C78D8"/>
              </a:buClr>
              <a:buSzPts val="1800"/>
              <a:buFont typeface="Sniglet"/>
              <a:buNone/>
              <a:defRPr sz="1800" b="1" i="0" u="none" strike="noStrike" cap="none">
                <a:solidFill>
                  <a:srgbClr val="3C78D8"/>
                </a:solidFill>
                <a:latin typeface="Sniglet"/>
                <a:ea typeface="Sniglet"/>
                <a:cs typeface="Sniglet"/>
                <a:sym typeface="Sniglet"/>
              </a:defRPr>
            </a:lvl1pPr>
            <a:lvl2pPr lvl="1">
              <a:spcBef>
                <a:spcPts val="0"/>
              </a:spcBef>
              <a:spcAft>
                <a:spcPts val="0"/>
              </a:spcAft>
              <a:buClr>
                <a:srgbClr val="3C78D8"/>
              </a:buClr>
              <a:buSzPts val="1800"/>
              <a:buFont typeface="Sniglet"/>
              <a:buNone/>
              <a:defRPr sz="1800" b="1">
                <a:solidFill>
                  <a:srgbClr val="3C78D8"/>
                </a:solidFill>
                <a:latin typeface="Sniglet"/>
                <a:ea typeface="Sniglet"/>
                <a:cs typeface="Sniglet"/>
                <a:sym typeface="Sniglet"/>
              </a:defRPr>
            </a:lvl2pPr>
            <a:lvl3pPr lvl="2">
              <a:spcBef>
                <a:spcPts val="0"/>
              </a:spcBef>
              <a:spcAft>
                <a:spcPts val="0"/>
              </a:spcAft>
              <a:buClr>
                <a:srgbClr val="3C78D8"/>
              </a:buClr>
              <a:buSzPts val="1800"/>
              <a:buFont typeface="Sniglet"/>
              <a:buNone/>
              <a:defRPr sz="1800" b="1">
                <a:solidFill>
                  <a:srgbClr val="3C78D8"/>
                </a:solidFill>
                <a:latin typeface="Sniglet"/>
                <a:ea typeface="Sniglet"/>
                <a:cs typeface="Sniglet"/>
                <a:sym typeface="Sniglet"/>
              </a:defRPr>
            </a:lvl3pPr>
            <a:lvl4pPr lvl="3">
              <a:spcBef>
                <a:spcPts val="0"/>
              </a:spcBef>
              <a:spcAft>
                <a:spcPts val="0"/>
              </a:spcAft>
              <a:buClr>
                <a:srgbClr val="3C78D8"/>
              </a:buClr>
              <a:buSzPts val="1800"/>
              <a:buFont typeface="Sniglet"/>
              <a:buNone/>
              <a:defRPr sz="1800" b="1">
                <a:solidFill>
                  <a:srgbClr val="3C78D8"/>
                </a:solidFill>
                <a:latin typeface="Sniglet"/>
                <a:ea typeface="Sniglet"/>
                <a:cs typeface="Sniglet"/>
                <a:sym typeface="Sniglet"/>
              </a:defRPr>
            </a:lvl4pPr>
            <a:lvl5pPr lvl="4">
              <a:spcBef>
                <a:spcPts val="0"/>
              </a:spcBef>
              <a:spcAft>
                <a:spcPts val="0"/>
              </a:spcAft>
              <a:buClr>
                <a:srgbClr val="3C78D8"/>
              </a:buClr>
              <a:buSzPts val="1800"/>
              <a:buFont typeface="Sniglet"/>
              <a:buNone/>
              <a:defRPr sz="1800" b="1">
                <a:solidFill>
                  <a:srgbClr val="3C78D8"/>
                </a:solidFill>
                <a:latin typeface="Sniglet"/>
                <a:ea typeface="Sniglet"/>
                <a:cs typeface="Sniglet"/>
                <a:sym typeface="Sniglet"/>
              </a:defRPr>
            </a:lvl5pPr>
            <a:lvl6pPr lvl="5">
              <a:spcBef>
                <a:spcPts val="0"/>
              </a:spcBef>
              <a:spcAft>
                <a:spcPts val="0"/>
              </a:spcAft>
              <a:buClr>
                <a:srgbClr val="3C78D8"/>
              </a:buClr>
              <a:buSzPts val="1800"/>
              <a:buFont typeface="Sniglet"/>
              <a:buNone/>
              <a:defRPr sz="1800" b="1">
                <a:solidFill>
                  <a:srgbClr val="3C78D8"/>
                </a:solidFill>
                <a:latin typeface="Sniglet"/>
                <a:ea typeface="Sniglet"/>
                <a:cs typeface="Sniglet"/>
                <a:sym typeface="Sniglet"/>
              </a:defRPr>
            </a:lvl6pPr>
            <a:lvl7pPr lvl="6">
              <a:spcBef>
                <a:spcPts val="0"/>
              </a:spcBef>
              <a:spcAft>
                <a:spcPts val="0"/>
              </a:spcAft>
              <a:buClr>
                <a:srgbClr val="3C78D8"/>
              </a:buClr>
              <a:buSzPts val="1800"/>
              <a:buFont typeface="Sniglet"/>
              <a:buNone/>
              <a:defRPr sz="1800" b="1">
                <a:solidFill>
                  <a:srgbClr val="3C78D8"/>
                </a:solidFill>
                <a:latin typeface="Sniglet"/>
                <a:ea typeface="Sniglet"/>
                <a:cs typeface="Sniglet"/>
                <a:sym typeface="Sniglet"/>
              </a:defRPr>
            </a:lvl7pPr>
            <a:lvl8pPr lvl="7">
              <a:spcBef>
                <a:spcPts val="0"/>
              </a:spcBef>
              <a:spcAft>
                <a:spcPts val="0"/>
              </a:spcAft>
              <a:buClr>
                <a:srgbClr val="3C78D8"/>
              </a:buClr>
              <a:buSzPts val="1800"/>
              <a:buFont typeface="Sniglet"/>
              <a:buNone/>
              <a:defRPr sz="1800" b="1">
                <a:solidFill>
                  <a:srgbClr val="3C78D8"/>
                </a:solidFill>
                <a:latin typeface="Sniglet"/>
                <a:ea typeface="Sniglet"/>
                <a:cs typeface="Sniglet"/>
                <a:sym typeface="Sniglet"/>
              </a:defRPr>
            </a:lvl8pPr>
            <a:lvl9pPr lvl="8">
              <a:spcBef>
                <a:spcPts val="0"/>
              </a:spcBef>
              <a:spcAft>
                <a:spcPts val="0"/>
              </a:spcAft>
              <a:buClr>
                <a:srgbClr val="3C78D8"/>
              </a:buClr>
              <a:buSzPts val="1800"/>
              <a:buFont typeface="Sniglet"/>
              <a:buNone/>
              <a:defRPr sz="1800" b="1">
                <a:solidFill>
                  <a:srgbClr val="3C78D8"/>
                </a:solidFill>
                <a:latin typeface="Sniglet"/>
                <a:ea typeface="Sniglet"/>
                <a:cs typeface="Sniglet"/>
                <a:sym typeface="Sniglet"/>
              </a:defRPr>
            </a:lvl9pPr>
          </a:lstStyle>
          <a:p>
            <a:endParaRPr/>
          </a:p>
        </p:txBody>
      </p:sp>
      <p:sp>
        <p:nvSpPr>
          <p:cNvPr id="159" name="Google Shape;159;p1"/>
          <p:cNvSpPr txBox="1">
            <a:spLocks noGrp="1"/>
          </p:cNvSpPr>
          <p:nvPr>
            <p:ph type="body" idx="1"/>
          </p:nvPr>
        </p:nvSpPr>
        <p:spPr>
          <a:xfrm>
            <a:off x="747925" y="1314900"/>
            <a:ext cx="6791700" cy="3610800"/>
          </a:xfrm>
          <a:prstGeom prst="rect">
            <a:avLst/>
          </a:prstGeom>
          <a:noFill/>
          <a:ln>
            <a:noFill/>
          </a:ln>
        </p:spPr>
        <p:txBody>
          <a:bodyPr spcFirstLastPara="1" wrap="square" lIns="91425" tIns="91425" rIns="91425" bIns="91425" anchor="t" anchorCtr="0">
            <a:noAutofit/>
          </a:bodyPr>
          <a:lstStyle>
            <a:lvl1pPr marL="457200" marR="0" lvl="0" indent="-393700" algn="l" rtl="0">
              <a:lnSpc>
                <a:spcPct val="100000"/>
              </a:lnSpc>
              <a:spcBef>
                <a:spcPts val="600"/>
              </a:spcBef>
              <a:spcAft>
                <a:spcPts val="0"/>
              </a:spcAft>
              <a:buClr>
                <a:srgbClr val="3D4965"/>
              </a:buClr>
              <a:buSzPts val="2600"/>
              <a:buFont typeface="Dosis"/>
              <a:buChar char="✘"/>
              <a:defRPr sz="2600" b="0" i="0" u="none" strike="noStrike" cap="none">
                <a:solidFill>
                  <a:srgbClr val="3D4965"/>
                </a:solidFill>
                <a:latin typeface="Dosis"/>
                <a:ea typeface="Dosis"/>
                <a:cs typeface="Dosis"/>
                <a:sym typeface="Dosis"/>
              </a:defRPr>
            </a:lvl1pPr>
            <a:lvl2pPr marL="914400" marR="0" lvl="1" indent="-355600" algn="l" rtl="0">
              <a:lnSpc>
                <a:spcPct val="100000"/>
              </a:lnSpc>
              <a:spcBef>
                <a:spcPts val="480"/>
              </a:spcBef>
              <a:spcAft>
                <a:spcPts val="0"/>
              </a:spcAft>
              <a:buClr>
                <a:srgbClr val="3D4965"/>
              </a:buClr>
              <a:buSzPts val="2000"/>
              <a:buFont typeface="Dosis"/>
              <a:buChar char="✗"/>
              <a:defRPr sz="2000" b="0" i="0" u="none" strike="noStrike" cap="none">
                <a:solidFill>
                  <a:srgbClr val="3D4965"/>
                </a:solidFill>
                <a:latin typeface="Dosis"/>
                <a:ea typeface="Dosis"/>
                <a:cs typeface="Dosis"/>
                <a:sym typeface="Dosis"/>
              </a:defRPr>
            </a:lvl2pPr>
            <a:lvl3pPr marL="1371600" marR="0" lvl="2" indent="-228600" algn="l" rtl="0">
              <a:lnSpc>
                <a:spcPct val="100000"/>
              </a:lnSpc>
              <a:spcBef>
                <a:spcPts val="480"/>
              </a:spcBef>
              <a:spcAft>
                <a:spcPts val="0"/>
              </a:spcAft>
              <a:buClr>
                <a:srgbClr val="3D4965"/>
              </a:buClr>
              <a:buSzPts val="2000"/>
              <a:buFont typeface="Dosis"/>
              <a:buNone/>
              <a:defRPr sz="2000" b="0" i="0" u="none" strike="noStrike" cap="none">
                <a:solidFill>
                  <a:srgbClr val="3D4965"/>
                </a:solidFill>
                <a:latin typeface="Dosis"/>
                <a:ea typeface="Dosis"/>
                <a:cs typeface="Dosis"/>
                <a:sym typeface="Dosis"/>
              </a:defRPr>
            </a:lvl3pPr>
            <a:lvl4pPr marL="1828800" marR="0" lvl="3" indent="-228600" algn="l" rtl="0">
              <a:lnSpc>
                <a:spcPct val="100000"/>
              </a:lnSpc>
              <a:spcBef>
                <a:spcPts val="360"/>
              </a:spcBef>
              <a:spcAft>
                <a:spcPts val="0"/>
              </a:spcAft>
              <a:buClr>
                <a:srgbClr val="3D4965"/>
              </a:buClr>
              <a:buSzPts val="1800"/>
              <a:buFont typeface="Dosis"/>
              <a:buNone/>
              <a:defRPr sz="1800" b="0" i="0" u="none" strike="noStrike" cap="none">
                <a:solidFill>
                  <a:srgbClr val="3D4965"/>
                </a:solidFill>
                <a:latin typeface="Dosis"/>
                <a:ea typeface="Dosis"/>
                <a:cs typeface="Dosis"/>
                <a:sym typeface="Dosis"/>
              </a:defRPr>
            </a:lvl4pPr>
            <a:lvl5pPr marL="2286000" marR="0" lvl="4" indent="-228600" algn="l" rtl="0">
              <a:lnSpc>
                <a:spcPct val="100000"/>
              </a:lnSpc>
              <a:spcBef>
                <a:spcPts val="360"/>
              </a:spcBef>
              <a:spcAft>
                <a:spcPts val="0"/>
              </a:spcAft>
              <a:buClr>
                <a:srgbClr val="3D4965"/>
              </a:buClr>
              <a:buSzPts val="1800"/>
              <a:buFont typeface="Dosis"/>
              <a:buNone/>
              <a:defRPr sz="1800" b="0" i="0" u="none" strike="noStrike" cap="none">
                <a:solidFill>
                  <a:srgbClr val="3D4965"/>
                </a:solidFill>
                <a:latin typeface="Dosis"/>
                <a:ea typeface="Dosis"/>
                <a:cs typeface="Dosis"/>
                <a:sym typeface="Dosis"/>
              </a:defRPr>
            </a:lvl5pPr>
            <a:lvl6pPr marL="2743200" marR="0" lvl="5" indent="-228600" algn="l" rtl="0">
              <a:lnSpc>
                <a:spcPct val="100000"/>
              </a:lnSpc>
              <a:spcBef>
                <a:spcPts val="360"/>
              </a:spcBef>
              <a:spcAft>
                <a:spcPts val="0"/>
              </a:spcAft>
              <a:buClr>
                <a:srgbClr val="3D4965"/>
              </a:buClr>
              <a:buSzPts val="1800"/>
              <a:buFont typeface="Dosis"/>
              <a:buNone/>
              <a:defRPr sz="1800" b="0" i="0" u="none" strike="noStrike" cap="none">
                <a:solidFill>
                  <a:srgbClr val="3D4965"/>
                </a:solidFill>
                <a:latin typeface="Dosis"/>
                <a:ea typeface="Dosis"/>
                <a:cs typeface="Dosis"/>
                <a:sym typeface="Dosis"/>
              </a:defRPr>
            </a:lvl6pPr>
            <a:lvl7pPr marL="3200400" marR="0" lvl="6" indent="-228600" algn="l" rtl="0">
              <a:lnSpc>
                <a:spcPct val="100000"/>
              </a:lnSpc>
              <a:spcBef>
                <a:spcPts val="360"/>
              </a:spcBef>
              <a:spcAft>
                <a:spcPts val="0"/>
              </a:spcAft>
              <a:buClr>
                <a:srgbClr val="3D4965"/>
              </a:buClr>
              <a:buSzPts val="1800"/>
              <a:buFont typeface="Dosis"/>
              <a:buNone/>
              <a:defRPr sz="1800" b="0" i="0" u="none" strike="noStrike" cap="none">
                <a:solidFill>
                  <a:srgbClr val="3D4965"/>
                </a:solidFill>
                <a:latin typeface="Dosis"/>
                <a:ea typeface="Dosis"/>
                <a:cs typeface="Dosis"/>
                <a:sym typeface="Dosis"/>
              </a:defRPr>
            </a:lvl7pPr>
            <a:lvl8pPr marL="3657600" marR="0" lvl="7" indent="-228600" algn="l" rtl="0">
              <a:lnSpc>
                <a:spcPct val="100000"/>
              </a:lnSpc>
              <a:spcBef>
                <a:spcPts val="360"/>
              </a:spcBef>
              <a:spcAft>
                <a:spcPts val="0"/>
              </a:spcAft>
              <a:buClr>
                <a:srgbClr val="3D4965"/>
              </a:buClr>
              <a:buSzPts val="1800"/>
              <a:buFont typeface="Dosis"/>
              <a:buNone/>
              <a:defRPr sz="1800" b="0" i="0" u="none" strike="noStrike" cap="none">
                <a:solidFill>
                  <a:srgbClr val="3D4965"/>
                </a:solidFill>
                <a:latin typeface="Dosis"/>
                <a:ea typeface="Dosis"/>
                <a:cs typeface="Dosis"/>
                <a:sym typeface="Dosis"/>
              </a:defRPr>
            </a:lvl8pPr>
            <a:lvl9pPr marL="4114800" marR="0" lvl="8" indent="-228600" algn="l" rtl="0">
              <a:lnSpc>
                <a:spcPct val="100000"/>
              </a:lnSpc>
              <a:spcBef>
                <a:spcPts val="360"/>
              </a:spcBef>
              <a:spcAft>
                <a:spcPts val="0"/>
              </a:spcAft>
              <a:buClr>
                <a:srgbClr val="3D4965"/>
              </a:buClr>
              <a:buSzPts val="1800"/>
              <a:buFont typeface="Dosis"/>
              <a:buNone/>
              <a:defRPr sz="1800" b="0" i="0" u="none" strike="noStrike" cap="none">
                <a:solidFill>
                  <a:srgbClr val="3D4965"/>
                </a:solidFill>
                <a:latin typeface="Dosis"/>
                <a:ea typeface="Dosis"/>
                <a:cs typeface="Dosis"/>
                <a:sym typeface="Dosi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slide" Target="slide13.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slide" Target="slide15.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2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jpg"/><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11"/>
          <p:cNvSpPr txBox="1">
            <a:spLocks noGrp="1"/>
          </p:cNvSpPr>
          <p:nvPr>
            <p:ph type="ctrTitle"/>
          </p:nvPr>
        </p:nvSpPr>
        <p:spPr>
          <a:xfrm>
            <a:off x="945222" y="750014"/>
            <a:ext cx="7567311" cy="195209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4000"/>
              <a:buNone/>
            </a:pPr>
            <a:r>
              <a:rPr lang="en-US" sz="4000" b="1">
                <a:solidFill>
                  <a:srgbClr val="FF0000"/>
                </a:solidFill>
                <a:latin typeface="Times New Roman"/>
                <a:ea typeface="Times New Roman"/>
                <a:cs typeface="Times New Roman"/>
                <a:sym typeface="Times New Roman"/>
              </a:rPr>
              <a:t>CHÀO CÁC EM ĐẾN VỚI TIẾT GIÁO DỤC CÔNG DÂN</a:t>
            </a:r>
            <a:endParaRPr sz="4000" b="1">
              <a:solidFill>
                <a:srgbClr val="FF0000"/>
              </a:solidFill>
              <a:latin typeface="Times New Roman"/>
              <a:ea typeface="Times New Roman"/>
              <a:cs typeface="Times New Roman"/>
              <a:sym typeface="Times New Roman"/>
            </a:endParaRPr>
          </a:p>
        </p:txBody>
      </p:sp>
      <p:pic>
        <p:nvPicPr>
          <p:cNvPr id="474" name="Google Shape;474;p11"/>
          <p:cNvPicPr preferRelativeResize="0"/>
          <p:nvPr/>
        </p:nvPicPr>
        <p:blipFill rotWithShape="1">
          <a:blip r:embed="rId3">
            <a:alphaModFix/>
          </a:blip>
          <a:srcRect/>
          <a:stretch/>
        </p:blipFill>
        <p:spPr>
          <a:xfrm>
            <a:off x="215759" y="2702103"/>
            <a:ext cx="1106868" cy="1037689"/>
          </a:xfrm>
          <a:prstGeom prst="rect">
            <a:avLst/>
          </a:prstGeom>
          <a:noFill/>
          <a:ln>
            <a:noFill/>
          </a:ln>
        </p:spPr>
      </p:pic>
      <p:pic>
        <p:nvPicPr>
          <p:cNvPr id="475" name="Google Shape;475;p11"/>
          <p:cNvPicPr preferRelativeResize="0"/>
          <p:nvPr/>
        </p:nvPicPr>
        <p:blipFill rotWithShape="1">
          <a:blip r:embed="rId3">
            <a:alphaModFix/>
          </a:blip>
          <a:srcRect/>
          <a:stretch/>
        </p:blipFill>
        <p:spPr>
          <a:xfrm>
            <a:off x="7837471" y="2702103"/>
            <a:ext cx="1106868" cy="1037689"/>
          </a:xfrm>
          <a:prstGeom prst="rect">
            <a:avLst/>
          </a:prstGeom>
          <a:noFill/>
          <a:ln>
            <a:noFill/>
          </a:ln>
        </p:spPr>
      </p:pic>
      <p:pic>
        <p:nvPicPr>
          <p:cNvPr id="476" name="Google Shape;476;p11"/>
          <p:cNvPicPr preferRelativeResize="0"/>
          <p:nvPr/>
        </p:nvPicPr>
        <p:blipFill rotWithShape="1">
          <a:blip r:embed="rId4">
            <a:alphaModFix/>
          </a:blip>
          <a:srcRect/>
          <a:stretch/>
        </p:blipFill>
        <p:spPr>
          <a:xfrm>
            <a:off x="7898131" y="235290"/>
            <a:ext cx="1046208" cy="10294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3"/>
                                        </p:tgtEl>
                                        <p:attrNameLst>
                                          <p:attrName>style.visibility</p:attrName>
                                        </p:attrNameLst>
                                      </p:cBhvr>
                                      <p:to>
                                        <p:strVal val="visible"/>
                                      </p:to>
                                    </p:set>
                                    <p:anim calcmode="lin" valueType="num">
                                      <p:cBhvr additive="base">
                                        <p:cTn id="7" dur="500"/>
                                        <p:tgtEl>
                                          <p:spTgt spid="4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20"/>
          <p:cNvSpPr txBox="1">
            <a:spLocks noGrp="1"/>
          </p:cNvSpPr>
          <p:nvPr>
            <p:ph type="body" idx="1"/>
          </p:nvPr>
        </p:nvSpPr>
        <p:spPr>
          <a:xfrm>
            <a:off x="144009" y="400692"/>
            <a:ext cx="2097899" cy="4561726"/>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2000"/>
              <a:buNone/>
            </a:pPr>
            <a:r>
              <a:rPr lang="en-US" sz="2000">
                <a:solidFill>
                  <a:schemeClr val="dk1"/>
                </a:solidFill>
                <a:latin typeface="Arial"/>
                <a:ea typeface="Arial"/>
                <a:cs typeface="Arial"/>
                <a:sym typeface="Arial"/>
              </a:rPr>
              <a:t>Câu tục ngữ : “Phải biết lấy mềm để thắng cứng. Lấy yếu để thắng mạnh” nói về người như thế nào.</a:t>
            </a:r>
            <a:endParaRPr sz="2000">
              <a:solidFill>
                <a:schemeClr val="dk1"/>
              </a:solidFill>
              <a:latin typeface="Arial"/>
              <a:ea typeface="Arial"/>
              <a:cs typeface="Arial"/>
              <a:sym typeface="Arial"/>
            </a:endParaRPr>
          </a:p>
          <a:p>
            <a:pPr marL="342900" lvl="0" indent="-342900" algn="l" rtl="0">
              <a:lnSpc>
                <a:spcPct val="100000"/>
              </a:lnSpc>
              <a:spcBef>
                <a:spcPts val="0"/>
              </a:spcBef>
              <a:spcAft>
                <a:spcPts val="0"/>
              </a:spcAft>
              <a:buSzPts val="2000"/>
              <a:buFont typeface="Noto Sans Symbols"/>
              <a:buChar char="⮚"/>
            </a:pPr>
            <a:r>
              <a:rPr lang="en-US" sz="2000">
                <a:solidFill>
                  <a:srgbClr val="FF0000"/>
                </a:solidFill>
                <a:latin typeface="Times New Roman"/>
                <a:ea typeface="Times New Roman"/>
                <a:cs typeface="Times New Roman"/>
                <a:sym typeface="Times New Roman"/>
              </a:rPr>
              <a:t>Người năng động, sáng tạo</a:t>
            </a:r>
            <a:endParaRPr sz="2000">
              <a:solidFill>
                <a:srgbClr val="FF0000"/>
              </a:solidFill>
              <a:latin typeface="Times New Roman"/>
              <a:ea typeface="Times New Roman"/>
              <a:cs typeface="Times New Roman"/>
              <a:sym typeface="Times New Roman"/>
            </a:endParaRPr>
          </a:p>
        </p:txBody>
      </p:sp>
      <p:sp>
        <p:nvSpPr>
          <p:cNvPr id="559" name="Google Shape;559;p20"/>
          <p:cNvSpPr txBox="1">
            <a:spLocks noGrp="1"/>
          </p:cNvSpPr>
          <p:nvPr>
            <p:ph type="body" idx="2"/>
          </p:nvPr>
        </p:nvSpPr>
        <p:spPr>
          <a:xfrm>
            <a:off x="2794966" y="400692"/>
            <a:ext cx="2097899" cy="4561726"/>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2000"/>
              <a:buNone/>
            </a:pPr>
            <a:r>
              <a:rPr lang="en-US" sz="2000">
                <a:solidFill>
                  <a:schemeClr val="dk1"/>
                </a:solidFill>
                <a:latin typeface="Arial"/>
                <a:ea typeface="Arial"/>
                <a:cs typeface="Arial"/>
                <a:sym typeface="Arial"/>
              </a:rPr>
              <a:t>Thay vì việc chép tay để lưu giữ các tài liệu, ngày nay chúng ta sử dụng máy photo, máy scanl để lưu giữ văn bản nhanh hơn. Việc làm đó thể hiện?</a:t>
            </a:r>
            <a:endParaRPr sz="2000">
              <a:solidFill>
                <a:schemeClr val="dk1"/>
              </a:solidFill>
              <a:latin typeface="Arial"/>
              <a:ea typeface="Arial"/>
              <a:cs typeface="Arial"/>
              <a:sym typeface="Arial"/>
            </a:endParaRPr>
          </a:p>
          <a:p>
            <a:pPr marL="342900" lvl="0" indent="-342900" algn="just" rtl="0">
              <a:lnSpc>
                <a:spcPct val="100000"/>
              </a:lnSpc>
              <a:spcBef>
                <a:spcPts val="0"/>
              </a:spcBef>
              <a:spcAft>
                <a:spcPts val="0"/>
              </a:spcAft>
              <a:buSzPts val="2000"/>
              <a:buFont typeface="Noto Sans Symbols"/>
              <a:buChar char="⮚"/>
            </a:pPr>
            <a:r>
              <a:rPr lang="en-US" sz="2000">
                <a:solidFill>
                  <a:srgbClr val="FF0000"/>
                </a:solidFill>
                <a:latin typeface="Arial"/>
                <a:ea typeface="Arial"/>
                <a:cs typeface="Arial"/>
                <a:sym typeface="Arial"/>
              </a:rPr>
              <a:t>Việc làm năng suất, chất lượng và hiệu quả.</a:t>
            </a:r>
            <a:endParaRPr sz="2000">
              <a:solidFill>
                <a:srgbClr val="FF0000"/>
              </a:solidFill>
              <a:latin typeface="Arial"/>
              <a:ea typeface="Arial"/>
              <a:cs typeface="Arial"/>
              <a:sym typeface="Arial"/>
            </a:endParaRPr>
          </a:p>
        </p:txBody>
      </p:sp>
      <p:sp>
        <p:nvSpPr>
          <p:cNvPr id="560" name="Google Shape;560;p20"/>
          <p:cNvSpPr txBox="1">
            <a:spLocks noGrp="1"/>
          </p:cNvSpPr>
          <p:nvPr>
            <p:ph type="body" idx="3"/>
          </p:nvPr>
        </p:nvSpPr>
        <p:spPr>
          <a:xfrm>
            <a:off x="5445924" y="400691"/>
            <a:ext cx="2097899" cy="4561727"/>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2000"/>
              <a:buNone/>
            </a:pP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Để</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dễ</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học</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môn</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tiếng</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Anh</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 P </a:t>
            </a: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đưa</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ra</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phương</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pháp</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học</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tiếng</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anh</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học</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từ</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mới</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học</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bài</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cũ</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đọc</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trước</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bài</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mới</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học</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tiếng</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anh</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thông</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 qua </a:t>
            </a: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bài</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hát</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và</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các</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bộ</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phim</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Việc</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làm</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đó</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thể</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000" dirty="0" err="1">
                <a:solidFill>
                  <a:schemeClr val="dk1"/>
                </a:solidFill>
                <a:latin typeface="Times New Roman" panose="02020603050405020304" pitchFamily="18" charset="0"/>
                <a:ea typeface="Arial"/>
                <a:cs typeface="Times New Roman" panose="02020603050405020304" pitchFamily="18" charset="0"/>
                <a:sym typeface="Arial"/>
              </a:rPr>
              <a:t>hiện</a:t>
            </a:r>
            <a:r>
              <a:rPr lang="en-US" sz="2000" dirty="0">
                <a:solidFill>
                  <a:schemeClr val="dk1"/>
                </a:solidFill>
                <a:latin typeface="Times New Roman" panose="02020603050405020304" pitchFamily="18" charset="0"/>
                <a:ea typeface="Arial"/>
                <a:cs typeface="Times New Roman" panose="02020603050405020304" pitchFamily="18" charset="0"/>
                <a:sym typeface="Arial"/>
              </a:rPr>
              <a:t>?</a:t>
            </a:r>
            <a:endParaRPr sz="2000" dirty="0">
              <a:solidFill>
                <a:schemeClr val="dk1"/>
              </a:solidFill>
              <a:latin typeface="Times New Roman" panose="02020603050405020304" pitchFamily="18" charset="0"/>
              <a:ea typeface="Arial"/>
              <a:cs typeface="Times New Roman" panose="02020603050405020304" pitchFamily="18" charset="0"/>
              <a:sym typeface="Arial"/>
            </a:endParaRPr>
          </a:p>
          <a:p>
            <a:pPr marL="342900" lvl="0" indent="-342900" algn="just" rtl="0">
              <a:lnSpc>
                <a:spcPct val="100000"/>
              </a:lnSpc>
              <a:spcBef>
                <a:spcPts val="0"/>
              </a:spcBef>
              <a:spcAft>
                <a:spcPts val="0"/>
              </a:spcAft>
              <a:buSzPts val="1800"/>
              <a:buFont typeface="Noto Sans Symbols"/>
              <a:buChar char="⮚"/>
            </a:pPr>
            <a:r>
              <a:rPr lang="en-US" dirty="0" err="1">
                <a:solidFill>
                  <a:srgbClr val="FF0000"/>
                </a:solidFill>
                <a:latin typeface="Times New Roman" panose="02020603050405020304" pitchFamily="18" charset="0"/>
                <a:ea typeface="Arial"/>
                <a:cs typeface="Times New Roman" panose="02020603050405020304" pitchFamily="18" charset="0"/>
                <a:sym typeface="Arial"/>
              </a:rPr>
              <a:t>Việc</a:t>
            </a:r>
            <a:r>
              <a:rPr lang="en-US" dirty="0">
                <a:solidFill>
                  <a:srgbClr val="FF0000"/>
                </a:solidFill>
                <a:latin typeface="Times New Roman" panose="02020603050405020304" pitchFamily="18" charset="0"/>
                <a:ea typeface="Arial"/>
                <a:cs typeface="Times New Roman" panose="02020603050405020304" pitchFamily="18" charset="0"/>
                <a:sym typeface="Arial"/>
              </a:rPr>
              <a:t> </a:t>
            </a:r>
            <a:r>
              <a:rPr lang="en-US" dirty="0" err="1">
                <a:solidFill>
                  <a:srgbClr val="FF0000"/>
                </a:solidFill>
                <a:latin typeface="Times New Roman" panose="02020603050405020304" pitchFamily="18" charset="0"/>
                <a:ea typeface="Arial"/>
                <a:cs typeface="Times New Roman" panose="02020603050405020304" pitchFamily="18" charset="0"/>
                <a:sym typeface="Arial"/>
              </a:rPr>
              <a:t>làm</a:t>
            </a:r>
            <a:r>
              <a:rPr lang="en-US" dirty="0">
                <a:solidFill>
                  <a:srgbClr val="FF0000"/>
                </a:solidFill>
                <a:latin typeface="Times New Roman" panose="02020603050405020304" pitchFamily="18" charset="0"/>
                <a:ea typeface="Arial"/>
                <a:cs typeface="Times New Roman" panose="02020603050405020304" pitchFamily="18" charset="0"/>
                <a:sym typeface="Arial"/>
              </a:rPr>
              <a:t> </a:t>
            </a:r>
            <a:r>
              <a:rPr lang="en-US" dirty="0" err="1">
                <a:solidFill>
                  <a:srgbClr val="FF0000"/>
                </a:solidFill>
                <a:latin typeface="Times New Roman" panose="02020603050405020304" pitchFamily="18" charset="0"/>
                <a:ea typeface="Arial"/>
                <a:cs typeface="Times New Roman" panose="02020603050405020304" pitchFamily="18" charset="0"/>
                <a:sym typeface="Arial"/>
              </a:rPr>
              <a:t>năng</a:t>
            </a:r>
            <a:r>
              <a:rPr lang="en-US" dirty="0">
                <a:solidFill>
                  <a:srgbClr val="FF0000"/>
                </a:solidFill>
                <a:latin typeface="Times New Roman" panose="02020603050405020304" pitchFamily="18" charset="0"/>
                <a:ea typeface="Arial"/>
                <a:cs typeface="Times New Roman" panose="02020603050405020304" pitchFamily="18" charset="0"/>
                <a:sym typeface="Arial"/>
              </a:rPr>
              <a:t> </a:t>
            </a:r>
            <a:r>
              <a:rPr lang="en-US" dirty="0" err="1">
                <a:solidFill>
                  <a:srgbClr val="FF0000"/>
                </a:solidFill>
                <a:latin typeface="Times New Roman" panose="02020603050405020304" pitchFamily="18" charset="0"/>
                <a:ea typeface="Arial"/>
                <a:cs typeface="Times New Roman" panose="02020603050405020304" pitchFamily="18" charset="0"/>
                <a:sym typeface="Arial"/>
              </a:rPr>
              <a:t>suất</a:t>
            </a:r>
            <a:r>
              <a:rPr lang="en-US" dirty="0">
                <a:solidFill>
                  <a:srgbClr val="FF0000"/>
                </a:solidFill>
                <a:latin typeface="Times New Roman" panose="02020603050405020304" pitchFamily="18" charset="0"/>
                <a:ea typeface="Arial"/>
                <a:cs typeface="Times New Roman" panose="02020603050405020304" pitchFamily="18" charset="0"/>
                <a:sym typeface="Arial"/>
              </a:rPr>
              <a:t>, </a:t>
            </a:r>
            <a:r>
              <a:rPr lang="en-US" dirty="0" err="1">
                <a:solidFill>
                  <a:srgbClr val="FF0000"/>
                </a:solidFill>
                <a:latin typeface="Times New Roman" panose="02020603050405020304" pitchFamily="18" charset="0"/>
                <a:ea typeface="Arial"/>
                <a:cs typeface="Times New Roman" panose="02020603050405020304" pitchFamily="18" charset="0"/>
                <a:sym typeface="Arial"/>
              </a:rPr>
              <a:t>chất</a:t>
            </a:r>
            <a:r>
              <a:rPr lang="en-US" dirty="0">
                <a:solidFill>
                  <a:srgbClr val="FF0000"/>
                </a:solidFill>
                <a:latin typeface="Times New Roman" panose="02020603050405020304" pitchFamily="18" charset="0"/>
                <a:ea typeface="Arial"/>
                <a:cs typeface="Times New Roman" panose="02020603050405020304" pitchFamily="18" charset="0"/>
                <a:sym typeface="Arial"/>
              </a:rPr>
              <a:t> </a:t>
            </a:r>
            <a:r>
              <a:rPr lang="en-US" dirty="0" err="1">
                <a:solidFill>
                  <a:srgbClr val="FF0000"/>
                </a:solidFill>
                <a:latin typeface="Times New Roman" panose="02020603050405020304" pitchFamily="18" charset="0"/>
                <a:ea typeface="Arial"/>
                <a:cs typeface="Times New Roman" panose="02020603050405020304" pitchFamily="18" charset="0"/>
                <a:sym typeface="Arial"/>
              </a:rPr>
              <a:t>lượng</a:t>
            </a:r>
            <a:r>
              <a:rPr lang="en-US" dirty="0">
                <a:solidFill>
                  <a:srgbClr val="FF0000"/>
                </a:solidFill>
                <a:latin typeface="Times New Roman" panose="02020603050405020304" pitchFamily="18" charset="0"/>
                <a:ea typeface="Arial"/>
                <a:cs typeface="Times New Roman" panose="02020603050405020304" pitchFamily="18" charset="0"/>
                <a:sym typeface="Arial"/>
              </a:rPr>
              <a:t> </a:t>
            </a:r>
            <a:r>
              <a:rPr lang="en-US" dirty="0" err="1">
                <a:solidFill>
                  <a:srgbClr val="FF0000"/>
                </a:solidFill>
                <a:latin typeface="Times New Roman" panose="02020603050405020304" pitchFamily="18" charset="0"/>
                <a:ea typeface="Arial"/>
                <a:cs typeface="Times New Roman" panose="02020603050405020304" pitchFamily="18" charset="0"/>
                <a:sym typeface="Arial"/>
              </a:rPr>
              <a:t>và</a:t>
            </a:r>
            <a:r>
              <a:rPr lang="en-US" dirty="0">
                <a:solidFill>
                  <a:srgbClr val="FF0000"/>
                </a:solidFill>
                <a:latin typeface="Times New Roman" panose="02020603050405020304" pitchFamily="18" charset="0"/>
                <a:ea typeface="Arial"/>
                <a:cs typeface="Times New Roman" panose="02020603050405020304" pitchFamily="18" charset="0"/>
                <a:sym typeface="Arial"/>
              </a:rPr>
              <a:t> </a:t>
            </a:r>
            <a:r>
              <a:rPr lang="en-US" dirty="0" err="1">
                <a:solidFill>
                  <a:srgbClr val="FF0000"/>
                </a:solidFill>
                <a:latin typeface="Times New Roman" panose="02020603050405020304" pitchFamily="18" charset="0"/>
                <a:ea typeface="Arial"/>
                <a:cs typeface="Times New Roman" panose="02020603050405020304" pitchFamily="18" charset="0"/>
                <a:sym typeface="Arial"/>
              </a:rPr>
              <a:t>hiệu</a:t>
            </a:r>
            <a:r>
              <a:rPr lang="en-US" dirty="0">
                <a:solidFill>
                  <a:srgbClr val="FF0000"/>
                </a:solidFill>
                <a:latin typeface="Times New Roman" panose="02020603050405020304" pitchFamily="18" charset="0"/>
                <a:ea typeface="Arial"/>
                <a:cs typeface="Times New Roman" panose="02020603050405020304" pitchFamily="18" charset="0"/>
                <a:sym typeface="Arial"/>
              </a:rPr>
              <a:t> </a:t>
            </a:r>
            <a:r>
              <a:rPr lang="en-US" dirty="0" err="1">
                <a:solidFill>
                  <a:srgbClr val="FF0000"/>
                </a:solidFill>
                <a:latin typeface="Times New Roman" panose="02020603050405020304" pitchFamily="18" charset="0"/>
                <a:ea typeface="Arial"/>
                <a:cs typeface="Times New Roman" panose="02020603050405020304" pitchFamily="18" charset="0"/>
                <a:sym typeface="Arial"/>
              </a:rPr>
              <a:t>quả</a:t>
            </a:r>
            <a:r>
              <a:rPr lang="en-US" dirty="0">
                <a:solidFill>
                  <a:srgbClr val="FF0000"/>
                </a:solidFill>
                <a:latin typeface="Times New Roman" panose="02020603050405020304" pitchFamily="18" charset="0"/>
                <a:ea typeface="Arial"/>
                <a:cs typeface="Times New Roman" panose="02020603050405020304" pitchFamily="18" charset="0"/>
                <a:sym typeface="Arial"/>
              </a:rPr>
              <a:t>.</a:t>
            </a:r>
            <a:endParaRPr dirty="0">
              <a:solidFill>
                <a:srgbClr val="FF0000"/>
              </a:solidFill>
              <a:latin typeface="Times New Roman" panose="02020603050405020304" pitchFamily="18" charset="0"/>
              <a:ea typeface="Arial"/>
              <a:cs typeface="Times New Roman" panose="02020603050405020304" pitchFamily="18" charset="0"/>
              <a:sym typeface="Arial"/>
            </a:endParaRPr>
          </a:p>
        </p:txBody>
      </p:sp>
      <p:pic>
        <p:nvPicPr>
          <p:cNvPr id="561" name="Google Shape;561;p20"/>
          <p:cNvPicPr preferRelativeResize="0"/>
          <p:nvPr/>
        </p:nvPicPr>
        <p:blipFill rotWithShape="1">
          <a:blip r:embed="rId3">
            <a:alphaModFix/>
          </a:blip>
          <a:srcRect/>
          <a:stretch/>
        </p:blipFill>
        <p:spPr>
          <a:xfrm>
            <a:off x="246424" y="400691"/>
            <a:ext cx="4757092" cy="4212406"/>
          </a:xfrm>
          <a:prstGeom prst="rect">
            <a:avLst/>
          </a:prstGeom>
          <a:noFill/>
          <a:ln>
            <a:noFill/>
          </a:ln>
        </p:spPr>
      </p:pic>
      <p:sp>
        <p:nvSpPr>
          <p:cNvPr id="562" name="Google Shape;562;p20"/>
          <p:cNvSpPr/>
          <p:nvPr/>
        </p:nvSpPr>
        <p:spPr>
          <a:xfrm>
            <a:off x="300319" y="4613097"/>
            <a:ext cx="4736386" cy="534256"/>
          </a:xfrm>
          <a:prstGeom prst="roundRect">
            <a:avLst>
              <a:gd name="adj" fmla="val 16667"/>
            </a:avLst>
          </a:prstGeom>
          <a:solidFill>
            <a:schemeClr val="lt1"/>
          </a:solidFill>
          <a:ln w="25400" cap="flat" cmpd="sng">
            <a:solidFill>
              <a:srgbClr val="2A5E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Times New Roman"/>
              <a:buNone/>
            </a:pPr>
            <a:r>
              <a:rPr lang="en-US" sz="1800" b="0" i="0" u="none" strike="noStrike" cap="none">
                <a:solidFill>
                  <a:schemeClr val="dk1"/>
                </a:solidFill>
                <a:latin typeface="Times New Roman"/>
                <a:ea typeface="Times New Roman"/>
                <a:cs typeface="Times New Roman"/>
                <a:sym typeface="Times New Roman"/>
              </a:rPr>
              <a:t>Sử dụng máy photo để tiết kiệm thời gian, tăng năng suất làm việc</a:t>
            </a: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8">
                                            <p:txEl>
                                              <p:pRg st="0" end="0"/>
                                            </p:txEl>
                                          </p:spTgt>
                                        </p:tgtEl>
                                        <p:attrNameLst>
                                          <p:attrName>style.visibility</p:attrName>
                                        </p:attrNameLst>
                                      </p:cBhvr>
                                      <p:to>
                                        <p:strVal val="visible"/>
                                      </p:to>
                                    </p:set>
                                    <p:animEffect transition="in" filter="fade">
                                      <p:cBhvr>
                                        <p:cTn id="7" dur="1000"/>
                                        <p:tgtEl>
                                          <p:spTgt spid="5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8">
                                            <p:txEl>
                                              <p:pRg st="1" end="1"/>
                                            </p:txEl>
                                          </p:spTgt>
                                        </p:tgtEl>
                                        <p:attrNameLst>
                                          <p:attrName>style.visibility</p:attrName>
                                        </p:attrNameLst>
                                      </p:cBhvr>
                                      <p:to>
                                        <p:strVal val="visible"/>
                                      </p:to>
                                    </p:set>
                                    <p:animEffect transition="in" filter="fade">
                                      <p:cBhvr>
                                        <p:cTn id="12" dur="1000"/>
                                        <p:tgtEl>
                                          <p:spTgt spid="5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9">
                                            <p:txEl>
                                              <p:pRg st="0" end="0"/>
                                            </p:txEl>
                                          </p:spTgt>
                                        </p:tgtEl>
                                        <p:attrNameLst>
                                          <p:attrName>style.visibility</p:attrName>
                                        </p:attrNameLst>
                                      </p:cBhvr>
                                      <p:to>
                                        <p:strVal val="visible"/>
                                      </p:to>
                                    </p:set>
                                    <p:animEffect transition="in" filter="fade">
                                      <p:cBhvr>
                                        <p:cTn id="17" dur="2000"/>
                                        <p:tgtEl>
                                          <p:spTgt spid="55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9">
                                            <p:txEl>
                                              <p:pRg st="1" end="1"/>
                                            </p:txEl>
                                          </p:spTgt>
                                        </p:tgtEl>
                                        <p:attrNameLst>
                                          <p:attrName>style.visibility</p:attrName>
                                        </p:attrNameLst>
                                      </p:cBhvr>
                                      <p:to>
                                        <p:strVal val="visible"/>
                                      </p:to>
                                    </p:set>
                                    <p:animEffect transition="in" filter="fade">
                                      <p:cBhvr>
                                        <p:cTn id="22" dur="2000"/>
                                        <p:tgtEl>
                                          <p:spTgt spid="55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61"/>
                                        </p:tgtEl>
                                        <p:attrNameLst>
                                          <p:attrName>style.visibility</p:attrName>
                                        </p:attrNameLst>
                                      </p:cBhvr>
                                      <p:to>
                                        <p:strVal val="visible"/>
                                      </p:to>
                                    </p:set>
                                    <p:animEffect transition="in" filter="fade">
                                      <p:cBhvr>
                                        <p:cTn id="27" dur="500"/>
                                        <p:tgtEl>
                                          <p:spTgt spid="56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62"/>
                                        </p:tgtEl>
                                        <p:attrNameLst>
                                          <p:attrName>style.visibility</p:attrName>
                                        </p:attrNameLst>
                                      </p:cBhvr>
                                      <p:to>
                                        <p:strVal val="visible"/>
                                      </p:to>
                                    </p:set>
                                    <p:animEffect transition="in" filter="fade">
                                      <p:cBhvr>
                                        <p:cTn id="32" dur="500"/>
                                        <p:tgtEl>
                                          <p:spTgt spid="56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1822"/>
                                        <p:tgtEl>
                                          <p:spTgt spid="562"/>
                                        </p:tgtEl>
                                      </p:cBhvr>
                                    </p:animEffect>
                                    <p:set>
                                      <p:cBhvr>
                                        <p:cTn id="37" dur="1" fill="hold">
                                          <p:stCondLst>
                                            <p:cond delay="1822"/>
                                          </p:stCondLst>
                                        </p:cTn>
                                        <p:tgtEl>
                                          <p:spTgt spid="56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561"/>
                                        </p:tgtEl>
                                        <p:attrNameLst>
                                          <p:attrName>ppt_y</p:attrName>
                                        </p:attrNameLst>
                                      </p:cBhvr>
                                      <p:tavLst>
                                        <p:tav tm="0">
                                          <p:val>
                                            <p:strVal val="#ppt_y"/>
                                          </p:val>
                                        </p:tav>
                                        <p:tav tm="100000">
                                          <p:val>
                                            <p:strVal val="#ppt_y+1"/>
                                          </p:val>
                                        </p:tav>
                                      </p:tavLst>
                                    </p:anim>
                                    <p:set>
                                      <p:cBhvr>
                                        <p:cTn id="42" dur="1" fill="hold">
                                          <p:stCondLst>
                                            <p:cond delay="500"/>
                                          </p:stCondLst>
                                        </p:cTn>
                                        <p:tgtEl>
                                          <p:spTgt spid="56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60">
                                            <p:txEl>
                                              <p:pRg st="0" end="0"/>
                                            </p:txEl>
                                          </p:spTgt>
                                        </p:tgtEl>
                                        <p:attrNameLst>
                                          <p:attrName>style.visibility</p:attrName>
                                        </p:attrNameLst>
                                      </p:cBhvr>
                                      <p:to>
                                        <p:strVal val="visible"/>
                                      </p:to>
                                    </p:set>
                                    <p:animEffect transition="in" filter="fade">
                                      <p:cBhvr>
                                        <p:cTn id="47" dur="500"/>
                                        <p:tgtEl>
                                          <p:spTgt spid="56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60">
                                            <p:txEl>
                                              <p:pRg st="1" end="1"/>
                                            </p:txEl>
                                          </p:spTgt>
                                        </p:tgtEl>
                                        <p:attrNameLst>
                                          <p:attrName>style.visibility</p:attrName>
                                        </p:attrNameLst>
                                      </p:cBhvr>
                                      <p:to>
                                        <p:strVal val="visible"/>
                                      </p:to>
                                    </p:set>
                                    <p:animEffect transition="in" filter="fade">
                                      <p:cBhvr>
                                        <p:cTn id="52" dur="500"/>
                                        <p:tgtEl>
                                          <p:spTgt spid="56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21"/>
          <p:cNvSpPr txBox="1">
            <a:spLocks noGrp="1"/>
          </p:cNvSpPr>
          <p:nvPr>
            <p:ph type="title"/>
          </p:nvPr>
        </p:nvSpPr>
        <p:spPr>
          <a:xfrm>
            <a:off x="747925" y="287675"/>
            <a:ext cx="6711113" cy="698643"/>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000"/>
              <a:buNone/>
            </a:pPr>
            <a:r>
              <a:rPr lang="en-US" sz="2000">
                <a:latin typeface="Times New Roman"/>
                <a:ea typeface="Times New Roman"/>
                <a:cs typeface="Times New Roman"/>
                <a:sym typeface="Times New Roman"/>
              </a:rPr>
              <a:t>Theo em năng động, sáng tạo có khác với phiêu lưu mạo hiểm, liều lĩnh không ? Vì sao?</a:t>
            </a:r>
            <a:endParaRPr sz="2000">
              <a:latin typeface="Times New Roman"/>
              <a:ea typeface="Times New Roman"/>
              <a:cs typeface="Times New Roman"/>
              <a:sym typeface="Times New Roman"/>
            </a:endParaRPr>
          </a:p>
        </p:txBody>
      </p:sp>
      <p:pic>
        <p:nvPicPr>
          <p:cNvPr id="568" name="Google Shape;568;p21"/>
          <p:cNvPicPr preferRelativeResize="0"/>
          <p:nvPr/>
        </p:nvPicPr>
        <p:blipFill rotWithShape="1">
          <a:blip r:embed="rId3">
            <a:alphaModFix/>
          </a:blip>
          <a:srcRect/>
          <a:stretch/>
        </p:blipFill>
        <p:spPr>
          <a:xfrm>
            <a:off x="842480" y="1147162"/>
            <a:ext cx="6616557" cy="3578950"/>
          </a:xfrm>
          <a:prstGeom prst="rect">
            <a:avLst/>
          </a:prstGeom>
          <a:noFill/>
          <a:ln>
            <a:noFill/>
          </a:ln>
        </p:spPr>
      </p:pic>
      <p:pic>
        <p:nvPicPr>
          <p:cNvPr id="569" name="Google Shape;569;p21"/>
          <p:cNvPicPr preferRelativeResize="0"/>
          <p:nvPr/>
        </p:nvPicPr>
        <p:blipFill rotWithShape="1">
          <a:blip r:embed="rId4">
            <a:alphaModFix/>
          </a:blip>
          <a:srcRect/>
          <a:stretch/>
        </p:blipFill>
        <p:spPr>
          <a:xfrm>
            <a:off x="842479" y="1147163"/>
            <a:ext cx="6616557" cy="3578950"/>
          </a:xfrm>
          <a:prstGeom prst="rect">
            <a:avLst/>
          </a:prstGeom>
          <a:noFill/>
          <a:ln>
            <a:noFill/>
          </a:ln>
        </p:spPr>
      </p:pic>
      <p:sp>
        <p:nvSpPr>
          <p:cNvPr id="570" name="Google Shape;570;p21">
            <a:hlinkClick r:id="rId5" action="ppaction://hlinksldjump"/>
          </p:cNvPr>
          <p:cNvSpPr/>
          <p:nvPr/>
        </p:nvSpPr>
        <p:spPr>
          <a:xfrm rot="2794249">
            <a:off x="7074541" y="4763792"/>
            <a:ext cx="384495" cy="379708"/>
          </a:xfrm>
          <a:custGeom>
            <a:avLst/>
            <a:gdLst/>
            <a:ahLst/>
            <a:cxnLst/>
            <a:rect l="l" t="t" r="r" b="b"/>
            <a:pathLst>
              <a:path w="17593" h="17374" extrusionOk="0">
                <a:moveTo>
                  <a:pt x="14673" y="1266"/>
                </a:moveTo>
                <a:lnTo>
                  <a:pt x="14624" y="1314"/>
                </a:lnTo>
                <a:lnTo>
                  <a:pt x="14600" y="1363"/>
                </a:lnTo>
                <a:lnTo>
                  <a:pt x="14575" y="1412"/>
                </a:lnTo>
                <a:lnTo>
                  <a:pt x="14575" y="1485"/>
                </a:lnTo>
                <a:lnTo>
                  <a:pt x="14600" y="1533"/>
                </a:lnTo>
                <a:lnTo>
                  <a:pt x="14648" y="1606"/>
                </a:lnTo>
                <a:lnTo>
                  <a:pt x="14697" y="1631"/>
                </a:lnTo>
                <a:lnTo>
                  <a:pt x="14940" y="1728"/>
                </a:lnTo>
                <a:lnTo>
                  <a:pt x="15159" y="1825"/>
                </a:lnTo>
                <a:lnTo>
                  <a:pt x="15354" y="1971"/>
                </a:lnTo>
                <a:lnTo>
                  <a:pt x="15524" y="2166"/>
                </a:lnTo>
                <a:lnTo>
                  <a:pt x="15597" y="2263"/>
                </a:lnTo>
                <a:lnTo>
                  <a:pt x="15646" y="2360"/>
                </a:lnTo>
                <a:lnTo>
                  <a:pt x="15695" y="2579"/>
                </a:lnTo>
                <a:lnTo>
                  <a:pt x="15792" y="3017"/>
                </a:lnTo>
                <a:lnTo>
                  <a:pt x="15816" y="3090"/>
                </a:lnTo>
                <a:lnTo>
                  <a:pt x="15865" y="3139"/>
                </a:lnTo>
                <a:lnTo>
                  <a:pt x="15938" y="3163"/>
                </a:lnTo>
                <a:lnTo>
                  <a:pt x="15987" y="3188"/>
                </a:lnTo>
                <a:lnTo>
                  <a:pt x="16060" y="3163"/>
                </a:lnTo>
                <a:lnTo>
                  <a:pt x="16133" y="3139"/>
                </a:lnTo>
                <a:lnTo>
                  <a:pt x="16181" y="3090"/>
                </a:lnTo>
                <a:lnTo>
                  <a:pt x="16206" y="3017"/>
                </a:lnTo>
                <a:lnTo>
                  <a:pt x="16254" y="2871"/>
                </a:lnTo>
                <a:lnTo>
                  <a:pt x="16254" y="2725"/>
                </a:lnTo>
                <a:lnTo>
                  <a:pt x="16230" y="2579"/>
                </a:lnTo>
                <a:lnTo>
                  <a:pt x="16181" y="2409"/>
                </a:lnTo>
                <a:lnTo>
                  <a:pt x="16133" y="2263"/>
                </a:lnTo>
                <a:lnTo>
                  <a:pt x="16060" y="2117"/>
                </a:lnTo>
                <a:lnTo>
                  <a:pt x="15889" y="1874"/>
                </a:lnTo>
                <a:lnTo>
                  <a:pt x="15670" y="1631"/>
                </a:lnTo>
                <a:lnTo>
                  <a:pt x="15524" y="1509"/>
                </a:lnTo>
                <a:lnTo>
                  <a:pt x="15378" y="1436"/>
                </a:lnTo>
                <a:lnTo>
                  <a:pt x="15232" y="1363"/>
                </a:lnTo>
                <a:lnTo>
                  <a:pt x="15086" y="1290"/>
                </a:lnTo>
                <a:lnTo>
                  <a:pt x="14916" y="1266"/>
                </a:lnTo>
                <a:close/>
                <a:moveTo>
                  <a:pt x="2458" y="2263"/>
                </a:moveTo>
                <a:lnTo>
                  <a:pt x="2725" y="2433"/>
                </a:lnTo>
                <a:lnTo>
                  <a:pt x="2993" y="2604"/>
                </a:lnTo>
                <a:lnTo>
                  <a:pt x="3553" y="2896"/>
                </a:lnTo>
                <a:lnTo>
                  <a:pt x="4550" y="3480"/>
                </a:lnTo>
                <a:lnTo>
                  <a:pt x="4477" y="3528"/>
                </a:lnTo>
                <a:lnTo>
                  <a:pt x="4137" y="3942"/>
                </a:lnTo>
                <a:lnTo>
                  <a:pt x="4015" y="4088"/>
                </a:lnTo>
                <a:lnTo>
                  <a:pt x="3918" y="4210"/>
                </a:lnTo>
                <a:lnTo>
                  <a:pt x="3261" y="3723"/>
                </a:lnTo>
                <a:lnTo>
                  <a:pt x="2969" y="3480"/>
                </a:lnTo>
                <a:lnTo>
                  <a:pt x="2677" y="3212"/>
                </a:lnTo>
                <a:lnTo>
                  <a:pt x="2360" y="2969"/>
                </a:lnTo>
                <a:lnTo>
                  <a:pt x="2044" y="2725"/>
                </a:lnTo>
                <a:lnTo>
                  <a:pt x="2239" y="2482"/>
                </a:lnTo>
                <a:lnTo>
                  <a:pt x="2458" y="2263"/>
                </a:lnTo>
                <a:close/>
                <a:moveTo>
                  <a:pt x="4721" y="3577"/>
                </a:moveTo>
                <a:lnTo>
                  <a:pt x="5232" y="3869"/>
                </a:lnTo>
                <a:lnTo>
                  <a:pt x="6278" y="4477"/>
                </a:lnTo>
                <a:lnTo>
                  <a:pt x="6132" y="4648"/>
                </a:lnTo>
                <a:lnTo>
                  <a:pt x="6010" y="4842"/>
                </a:lnTo>
                <a:lnTo>
                  <a:pt x="5840" y="5086"/>
                </a:lnTo>
                <a:lnTo>
                  <a:pt x="5694" y="5329"/>
                </a:lnTo>
                <a:lnTo>
                  <a:pt x="5256" y="5086"/>
                </a:lnTo>
                <a:lnTo>
                  <a:pt x="4842" y="4842"/>
                </a:lnTo>
                <a:lnTo>
                  <a:pt x="4137" y="4380"/>
                </a:lnTo>
                <a:lnTo>
                  <a:pt x="4258" y="4283"/>
                </a:lnTo>
                <a:lnTo>
                  <a:pt x="4356" y="4161"/>
                </a:lnTo>
                <a:lnTo>
                  <a:pt x="4696" y="3747"/>
                </a:lnTo>
                <a:lnTo>
                  <a:pt x="4721" y="3650"/>
                </a:lnTo>
                <a:lnTo>
                  <a:pt x="4721" y="3577"/>
                </a:lnTo>
                <a:close/>
                <a:moveTo>
                  <a:pt x="9271" y="9101"/>
                </a:moveTo>
                <a:lnTo>
                  <a:pt x="9247" y="9149"/>
                </a:lnTo>
                <a:lnTo>
                  <a:pt x="9125" y="9563"/>
                </a:lnTo>
                <a:lnTo>
                  <a:pt x="9028" y="9977"/>
                </a:lnTo>
                <a:lnTo>
                  <a:pt x="8979" y="10171"/>
                </a:lnTo>
                <a:lnTo>
                  <a:pt x="8955" y="10366"/>
                </a:lnTo>
                <a:lnTo>
                  <a:pt x="8955" y="10585"/>
                </a:lnTo>
                <a:lnTo>
                  <a:pt x="9003" y="10755"/>
                </a:lnTo>
                <a:lnTo>
                  <a:pt x="9003" y="10779"/>
                </a:lnTo>
                <a:lnTo>
                  <a:pt x="9028" y="10804"/>
                </a:lnTo>
                <a:lnTo>
                  <a:pt x="9052" y="10804"/>
                </a:lnTo>
                <a:lnTo>
                  <a:pt x="9076" y="10779"/>
                </a:lnTo>
                <a:lnTo>
                  <a:pt x="9149" y="10633"/>
                </a:lnTo>
                <a:lnTo>
                  <a:pt x="9174" y="10463"/>
                </a:lnTo>
                <a:lnTo>
                  <a:pt x="9222" y="10123"/>
                </a:lnTo>
                <a:lnTo>
                  <a:pt x="9271" y="9660"/>
                </a:lnTo>
                <a:lnTo>
                  <a:pt x="9320" y="9174"/>
                </a:lnTo>
                <a:lnTo>
                  <a:pt x="9320" y="9125"/>
                </a:lnTo>
                <a:lnTo>
                  <a:pt x="9295" y="9101"/>
                </a:lnTo>
                <a:close/>
                <a:moveTo>
                  <a:pt x="11874" y="9149"/>
                </a:moveTo>
                <a:lnTo>
                  <a:pt x="11899" y="9295"/>
                </a:lnTo>
                <a:lnTo>
                  <a:pt x="11947" y="9417"/>
                </a:lnTo>
                <a:lnTo>
                  <a:pt x="12093" y="9709"/>
                </a:lnTo>
                <a:lnTo>
                  <a:pt x="12239" y="9977"/>
                </a:lnTo>
                <a:lnTo>
                  <a:pt x="12385" y="10244"/>
                </a:lnTo>
                <a:lnTo>
                  <a:pt x="12556" y="10560"/>
                </a:lnTo>
                <a:lnTo>
                  <a:pt x="12385" y="10658"/>
                </a:lnTo>
                <a:lnTo>
                  <a:pt x="12264" y="10755"/>
                </a:lnTo>
                <a:lnTo>
                  <a:pt x="12045" y="10925"/>
                </a:lnTo>
                <a:lnTo>
                  <a:pt x="11923" y="10998"/>
                </a:lnTo>
                <a:lnTo>
                  <a:pt x="11826" y="11096"/>
                </a:lnTo>
                <a:lnTo>
                  <a:pt x="11582" y="10706"/>
                </a:lnTo>
                <a:lnTo>
                  <a:pt x="11461" y="10487"/>
                </a:lnTo>
                <a:lnTo>
                  <a:pt x="11315" y="10220"/>
                </a:lnTo>
                <a:lnTo>
                  <a:pt x="11169" y="9977"/>
                </a:lnTo>
                <a:lnTo>
                  <a:pt x="11071" y="9879"/>
                </a:lnTo>
                <a:lnTo>
                  <a:pt x="10974" y="9782"/>
                </a:lnTo>
                <a:lnTo>
                  <a:pt x="11412" y="9466"/>
                </a:lnTo>
                <a:lnTo>
                  <a:pt x="11850" y="9174"/>
                </a:lnTo>
                <a:lnTo>
                  <a:pt x="11874" y="9149"/>
                </a:lnTo>
                <a:close/>
                <a:moveTo>
                  <a:pt x="8492" y="9685"/>
                </a:moveTo>
                <a:lnTo>
                  <a:pt x="8492" y="9709"/>
                </a:lnTo>
                <a:lnTo>
                  <a:pt x="8395" y="10439"/>
                </a:lnTo>
                <a:lnTo>
                  <a:pt x="8346" y="10852"/>
                </a:lnTo>
                <a:lnTo>
                  <a:pt x="8346" y="11047"/>
                </a:lnTo>
                <a:lnTo>
                  <a:pt x="8346" y="11169"/>
                </a:lnTo>
                <a:lnTo>
                  <a:pt x="8371" y="11242"/>
                </a:lnTo>
                <a:lnTo>
                  <a:pt x="8419" y="11290"/>
                </a:lnTo>
                <a:lnTo>
                  <a:pt x="8444" y="11290"/>
                </a:lnTo>
                <a:lnTo>
                  <a:pt x="8468" y="11266"/>
                </a:lnTo>
                <a:lnTo>
                  <a:pt x="8517" y="11120"/>
                </a:lnTo>
                <a:lnTo>
                  <a:pt x="8541" y="10974"/>
                </a:lnTo>
                <a:lnTo>
                  <a:pt x="8565" y="10658"/>
                </a:lnTo>
                <a:lnTo>
                  <a:pt x="8565" y="10195"/>
                </a:lnTo>
                <a:lnTo>
                  <a:pt x="8565" y="9733"/>
                </a:lnTo>
                <a:lnTo>
                  <a:pt x="8541" y="9709"/>
                </a:lnTo>
                <a:lnTo>
                  <a:pt x="8517" y="9685"/>
                </a:lnTo>
                <a:close/>
                <a:moveTo>
                  <a:pt x="12702" y="10852"/>
                </a:moveTo>
                <a:lnTo>
                  <a:pt x="13286" y="11972"/>
                </a:lnTo>
                <a:lnTo>
                  <a:pt x="13578" y="12556"/>
                </a:lnTo>
                <a:lnTo>
                  <a:pt x="13505" y="12580"/>
                </a:lnTo>
                <a:lnTo>
                  <a:pt x="13407" y="12629"/>
                </a:lnTo>
                <a:lnTo>
                  <a:pt x="13286" y="12726"/>
                </a:lnTo>
                <a:lnTo>
                  <a:pt x="13018" y="12945"/>
                </a:lnTo>
                <a:lnTo>
                  <a:pt x="12677" y="12410"/>
                </a:lnTo>
                <a:lnTo>
                  <a:pt x="11947" y="11315"/>
                </a:lnTo>
                <a:lnTo>
                  <a:pt x="12069" y="11242"/>
                </a:lnTo>
                <a:lnTo>
                  <a:pt x="12191" y="11169"/>
                </a:lnTo>
                <a:lnTo>
                  <a:pt x="12410" y="11023"/>
                </a:lnTo>
                <a:lnTo>
                  <a:pt x="12556" y="10950"/>
                </a:lnTo>
                <a:lnTo>
                  <a:pt x="12702" y="10852"/>
                </a:lnTo>
                <a:close/>
                <a:moveTo>
                  <a:pt x="13724" y="12823"/>
                </a:moveTo>
                <a:lnTo>
                  <a:pt x="14965" y="15232"/>
                </a:lnTo>
                <a:lnTo>
                  <a:pt x="14770" y="15378"/>
                </a:lnTo>
                <a:lnTo>
                  <a:pt x="13991" y="14283"/>
                </a:lnTo>
                <a:lnTo>
                  <a:pt x="13188" y="13164"/>
                </a:lnTo>
                <a:lnTo>
                  <a:pt x="13334" y="13091"/>
                </a:lnTo>
                <a:lnTo>
                  <a:pt x="13456" y="13018"/>
                </a:lnTo>
                <a:lnTo>
                  <a:pt x="13578" y="12921"/>
                </a:lnTo>
                <a:lnTo>
                  <a:pt x="13724" y="12823"/>
                </a:lnTo>
                <a:close/>
                <a:moveTo>
                  <a:pt x="584" y="11534"/>
                </a:moveTo>
                <a:lnTo>
                  <a:pt x="925" y="11704"/>
                </a:lnTo>
                <a:lnTo>
                  <a:pt x="1290" y="11874"/>
                </a:lnTo>
                <a:lnTo>
                  <a:pt x="1655" y="12020"/>
                </a:lnTo>
                <a:lnTo>
                  <a:pt x="2020" y="12166"/>
                </a:lnTo>
                <a:lnTo>
                  <a:pt x="2847" y="12556"/>
                </a:lnTo>
                <a:lnTo>
                  <a:pt x="3261" y="12775"/>
                </a:lnTo>
                <a:lnTo>
                  <a:pt x="3674" y="13018"/>
                </a:lnTo>
                <a:lnTo>
                  <a:pt x="3869" y="13164"/>
                </a:lnTo>
                <a:lnTo>
                  <a:pt x="4064" y="13359"/>
                </a:lnTo>
                <a:lnTo>
                  <a:pt x="4258" y="13529"/>
                </a:lnTo>
                <a:lnTo>
                  <a:pt x="4404" y="13748"/>
                </a:lnTo>
                <a:lnTo>
                  <a:pt x="4550" y="13967"/>
                </a:lnTo>
                <a:lnTo>
                  <a:pt x="4696" y="14186"/>
                </a:lnTo>
                <a:lnTo>
                  <a:pt x="4940" y="14648"/>
                </a:lnTo>
                <a:lnTo>
                  <a:pt x="5159" y="15135"/>
                </a:lnTo>
                <a:lnTo>
                  <a:pt x="5378" y="15622"/>
                </a:lnTo>
                <a:lnTo>
                  <a:pt x="5572" y="16133"/>
                </a:lnTo>
                <a:lnTo>
                  <a:pt x="5816" y="16595"/>
                </a:lnTo>
                <a:lnTo>
                  <a:pt x="5621" y="16327"/>
                </a:lnTo>
                <a:lnTo>
                  <a:pt x="5305" y="15841"/>
                </a:lnTo>
                <a:lnTo>
                  <a:pt x="5037" y="15330"/>
                </a:lnTo>
                <a:lnTo>
                  <a:pt x="4842" y="14916"/>
                </a:lnTo>
                <a:lnTo>
                  <a:pt x="4648" y="14454"/>
                </a:lnTo>
                <a:lnTo>
                  <a:pt x="4550" y="14259"/>
                </a:lnTo>
                <a:lnTo>
                  <a:pt x="4429" y="14040"/>
                </a:lnTo>
                <a:lnTo>
                  <a:pt x="4283" y="13870"/>
                </a:lnTo>
                <a:lnTo>
                  <a:pt x="4112" y="13699"/>
                </a:lnTo>
                <a:lnTo>
                  <a:pt x="4137" y="13602"/>
                </a:lnTo>
                <a:lnTo>
                  <a:pt x="4112" y="13529"/>
                </a:lnTo>
                <a:lnTo>
                  <a:pt x="4039" y="13456"/>
                </a:lnTo>
                <a:lnTo>
                  <a:pt x="3918" y="13407"/>
                </a:lnTo>
                <a:lnTo>
                  <a:pt x="3820" y="13383"/>
                </a:lnTo>
                <a:lnTo>
                  <a:pt x="3747" y="13334"/>
                </a:lnTo>
                <a:lnTo>
                  <a:pt x="3553" y="13237"/>
                </a:lnTo>
                <a:lnTo>
                  <a:pt x="3382" y="13091"/>
                </a:lnTo>
                <a:lnTo>
                  <a:pt x="3212" y="12994"/>
                </a:lnTo>
                <a:lnTo>
                  <a:pt x="2774" y="12750"/>
                </a:lnTo>
                <a:lnTo>
                  <a:pt x="2312" y="12531"/>
                </a:lnTo>
                <a:lnTo>
                  <a:pt x="1144" y="11996"/>
                </a:lnTo>
                <a:lnTo>
                  <a:pt x="828" y="11850"/>
                </a:lnTo>
                <a:lnTo>
                  <a:pt x="682" y="11777"/>
                </a:lnTo>
                <a:lnTo>
                  <a:pt x="511" y="11704"/>
                </a:lnTo>
                <a:lnTo>
                  <a:pt x="584" y="11534"/>
                </a:lnTo>
                <a:close/>
                <a:moveTo>
                  <a:pt x="16011" y="438"/>
                </a:moveTo>
                <a:lnTo>
                  <a:pt x="16230" y="487"/>
                </a:lnTo>
                <a:lnTo>
                  <a:pt x="16449" y="560"/>
                </a:lnTo>
                <a:lnTo>
                  <a:pt x="16644" y="657"/>
                </a:lnTo>
                <a:lnTo>
                  <a:pt x="16838" y="803"/>
                </a:lnTo>
                <a:lnTo>
                  <a:pt x="16936" y="901"/>
                </a:lnTo>
                <a:lnTo>
                  <a:pt x="17009" y="1022"/>
                </a:lnTo>
                <a:lnTo>
                  <a:pt x="17082" y="1144"/>
                </a:lnTo>
                <a:lnTo>
                  <a:pt x="17130" y="1266"/>
                </a:lnTo>
                <a:lnTo>
                  <a:pt x="17057" y="1168"/>
                </a:lnTo>
                <a:lnTo>
                  <a:pt x="16960" y="1095"/>
                </a:lnTo>
                <a:lnTo>
                  <a:pt x="16936" y="1120"/>
                </a:lnTo>
                <a:lnTo>
                  <a:pt x="16911" y="1168"/>
                </a:lnTo>
                <a:lnTo>
                  <a:pt x="16911" y="1217"/>
                </a:lnTo>
                <a:lnTo>
                  <a:pt x="16911" y="1339"/>
                </a:lnTo>
                <a:lnTo>
                  <a:pt x="16984" y="1582"/>
                </a:lnTo>
                <a:lnTo>
                  <a:pt x="17033" y="1825"/>
                </a:lnTo>
                <a:lnTo>
                  <a:pt x="17057" y="1947"/>
                </a:lnTo>
                <a:lnTo>
                  <a:pt x="17106" y="2069"/>
                </a:lnTo>
                <a:lnTo>
                  <a:pt x="17033" y="2336"/>
                </a:lnTo>
                <a:lnTo>
                  <a:pt x="16911" y="2628"/>
                </a:lnTo>
                <a:lnTo>
                  <a:pt x="16887" y="2214"/>
                </a:lnTo>
                <a:lnTo>
                  <a:pt x="16838" y="2020"/>
                </a:lnTo>
                <a:lnTo>
                  <a:pt x="16741" y="1825"/>
                </a:lnTo>
                <a:lnTo>
                  <a:pt x="16717" y="1801"/>
                </a:lnTo>
                <a:lnTo>
                  <a:pt x="16668" y="1801"/>
                </a:lnTo>
                <a:lnTo>
                  <a:pt x="16644" y="1825"/>
                </a:lnTo>
                <a:lnTo>
                  <a:pt x="16595" y="2020"/>
                </a:lnTo>
                <a:lnTo>
                  <a:pt x="16571" y="2239"/>
                </a:lnTo>
                <a:lnTo>
                  <a:pt x="16571" y="2628"/>
                </a:lnTo>
                <a:lnTo>
                  <a:pt x="16571" y="2920"/>
                </a:lnTo>
                <a:lnTo>
                  <a:pt x="16595" y="3090"/>
                </a:lnTo>
                <a:lnTo>
                  <a:pt x="16619" y="3212"/>
                </a:lnTo>
                <a:lnTo>
                  <a:pt x="16522" y="3382"/>
                </a:lnTo>
                <a:lnTo>
                  <a:pt x="16473" y="3212"/>
                </a:lnTo>
                <a:lnTo>
                  <a:pt x="16473" y="2871"/>
                </a:lnTo>
                <a:lnTo>
                  <a:pt x="16473" y="2531"/>
                </a:lnTo>
                <a:lnTo>
                  <a:pt x="16449" y="2506"/>
                </a:lnTo>
                <a:lnTo>
                  <a:pt x="16425" y="2482"/>
                </a:lnTo>
                <a:lnTo>
                  <a:pt x="16400" y="2482"/>
                </a:lnTo>
                <a:lnTo>
                  <a:pt x="16400" y="2506"/>
                </a:lnTo>
                <a:lnTo>
                  <a:pt x="16327" y="2652"/>
                </a:lnTo>
                <a:lnTo>
                  <a:pt x="16303" y="2798"/>
                </a:lnTo>
                <a:lnTo>
                  <a:pt x="16279" y="2969"/>
                </a:lnTo>
                <a:lnTo>
                  <a:pt x="16254" y="3115"/>
                </a:lnTo>
                <a:lnTo>
                  <a:pt x="16279" y="3382"/>
                </a:lnTo>
                <a:lnTo>
                  <a:pt x="16303" y="3528"/>
                </a:lnTo>
                <a:lnTo>
                  <a:pt x="16352" y="3650"/>
                </a:lnTo>
                <a:lnTo>
                  <a:pt x="16133" y="3966"/>
                </a:lnTo>
                <a:lnTo>
                  <a:pt x="16084" y="4015"/>
                </a:lnTo>
                <a:lnTo>
                  <a:pt x="16035" y="3699"/>
                </a:lnTo>
                <a:lnTo>
                  <a:pt x="16011" y="3358"/>
                </a:lnTo>
                <a:lnTo>
                  <a:pt x="16011" y="3334"/>
                </a:lnTo>
                <a:lnTo>
                  <a:pt x="15962" y="3334"/>
                </a:lnTo>
                <a:lnTo>
                  <a:pt x="15938" y="3358"/>
                </a:lnTo>
                <a:lnTo>
                  <a:pt x="15889" y="3528"/>
                </a:lnTo>
                <a:lnTo>
                  <a:pt x="15841" y="3723"/>
                </a:lnTo>
                <a:lnTo>
                  <a:pt x="15841" y="3893"/>
                </a:lnTo>
                <a:lnTo>
                  <a:pt x="15841" y="4088"/>
                </a:lnTo>
                <a:lnTo>
                  <a:pt x="15865" y="4307"/>
                </a:lnTo>
                <a:lnTo>
                  <a:pt x="15719" y="4477"/>
                </a:lnTo>
                <a:lnTo>
                  <a:pt x="15695" y="4112"/>
                </a:lnTo>
                <a:lnTo>
                  <a:pt x="15646" y="3747"/>
                </a:lnTo>
                <a:lnTo>
                  <a:pt x="15646" y="3723"/>
                </a:lnTo>
                <a:lnTo>
                  <a:pt x="15597" y="3723"/>
                </a:lnTo>
                <a:lnTo>
                  <a:pt x="15573" y="3747"/>
                </a:lnTo>
                <a:lnTo>
                  <a:pt x="15524" y="4210"/>
                </a:lnTo>
                <a:lnTo>
                  <a:pt x="15500" y="4453"/>
                </a:lnTo>
                <a:lnTo>
                  <a:pt x="15524" y="4696"/>
                </a:lnTo>
                <a:lnTo>
                  <a:pt x="15257" y="4940"/>
                </a:lnTo>
                <a:lnTo>
                  <a:pt x="15281" y="4721"/>
                </a:lnTo>
                <a:lnTo>
                  <a:pt x="15281" y="4477"/>
                </a:lnTo>
                <a:lnTo>
                  <a:pt x="15257" y="3699"/>
                </a:lnTo>
                <a:lnTo>
                  <a:pt x="15232" y="3650"/>
                </a:lnTo>
                <a:lnTo>
                  <a:pt x="15159" y="3650"/>
                </a:lnTo>
                <a:lnTo>
                  <a:pt x="15135" y="3699"/>
                </a:lnTo>
                <a:lnTo>
                  <a:pt x="15086" y="4477"/>
                </a:lnTo>
                <a:lnTo>
                  <a:pt x="15062" y="4794"/>
                </a:lnTo>
                <a:lnTo>
                  <a:pt x="15062" y="4964"/>
                </a:lnTo>
                <a:lnTo>
                  <a:pt x="15086" y="5110"/>
                </a:lnTo>
                <a:lnTo>
                  <a:pt x="14916" y="5256"/>
                </a:lnTo>
                <a:lnTo>
                  <a:pt x="14916" y="5134"/>
                </a:lnTo>
                <a:lnTo>
                  <a:pt x="14867" y="4672"/>
                </a:lnTo>
                <a:lnTo>
                  <a:pt x="14819" y="4185"/>
                </a:lnTo>
                <a:lnTo>
                  <a:pt x="14794" y="4161"/>
                </a:lnTo>
                <a:lnTo>
                  <a:pt x="14770" y="4161"/>
                </a:lnTo>
                <a:lnTo>
                  <a:pt x="14770" y="4185"/>
                </a:lnTo>
                <a:lnTo>
                  <a:pt x="14697" y="4599"/>
                </a:lnTo>
                <a:lnTo>
                  <a:pt x="14648" y="5013"/>
                </a:lnTo>
                <a:lnTo>
                  <a:pt x="14624" y="5256"/>
                </a:lnTo>
                <a:lnTo>
                  <a:pt x="14624" y="5475"/>
                </a:lnTo>
                <a:lnTo>
                  <a:pt x="14186" y="5791"/>
                </a:lnTo>
                <a:lnTo>
                  <a:pt x="14162" y="5621"/>
                </a:lnTo>
                <a:lnTo>
                  <a:pt x="14113" y="4721"/>
                </a:lnTo>
                <a:lnTo>
                  <a:pt x="14089" y="4696"/>
                </a:lnTo>
                <a:lnTo>
                  <a:pt x="14064" y="4672"/>
                </a:lnTo>
                <a:lnTo>
                  <a:pt x="14016" y="4672"/>
                </a:lnTo>
                <a:lnTo>
                  <a:pt x="13991" y="4696"/>
                </a:lnTo>
                <a:lnTo>
                  <a:pt x="13943" y="4940"/>
                </a:lnTo>
                <a:lnTo>
                  <a:pt x="13894" y="5159"/>
                </a:lnTo>
                <a:lnTo>
                  <a:pt x="13870" y="5378"/>
                </a:lnTo>
                <a:lnTo>
                  <a:pt x="13870" y="5621"/>
                </a:lnTo>
                <a:lnTo>
                  <a:pt x="13870" y="5791"/>
                </a:lnTo>
                <a:lnTo>
                  <a:pt x="13870" y="5986"/>
                </a:lnTo>
                <a:lnTo>
                  <a:pt x="13529" y="6181"/>
                </a:lnTo>
                <a:lnTo>
                  <a:pt x="13480" y="6205"/>
                </a:lnTo>
                <a:lnTo>
                  <a:pt x="13505" y="6083"/>
                </a:lnTo>
                <a:lnTo>
                  <a:pt x="13505" y="5986"/>
                </a:lnTo>
                <a:lnTo>
                  <a:pt x="13480" y="5791"/>
                </a:lnTo>
                <a:lnTo>
                  <a:pt x="13456" y="5524"/>
                </a:lnTo>
                <a:lnTo>
                  <a:pt x="13383" y="5256"/>
                </a:lnTo>
                <a:lnTo>
                  <a:pt x="13359" y="5232"/>
                </a:lnTo>
                <a:lnTo>
                  <a:pt x="13334" y="5256"/>
                </a:lnTo>
                <a:lnTo>
                  <a:pt x="13286" y="5524"/>
                </a:lnTo>
                <a:lnTo>
                  <a:pt x="13286" y="5791"/>
                </a:lnTo>
                <a:lnTo>
                  <a:pt x="13286" y="6035"/>
                </a:lnTo>
                <a:lnTo>
                  <a:pt x="13310" y="6156"/>
                </a:lnTo>
                <a:lnTo>
                  <a:pt x="13359" y="6254"/>
                </a:lnTo>
                <a:lnTo>
                  <a:pt x="13383" y="6278"/>
                </a:lnTo>
                <a:lnTo>
                  <a:pt x="13407" y="6278"/>
                </a:lnTo>
                <a:lnTo>
                  <a:pt x="13407" y="6375"/>
                </a:lnTo>
                <a:lnTo>
                  <a:pt x="13432" y="6448"/>
                </a:lnTo>
                <a:lnTo>
                  <a:pt x="13480" y="6521"/>
                </a:lnTo>
                <a:lnTo>
                  <a:pt x="13553" y="6594"/>
                </a:lnTo>
                <a:lnTo>
                  <a:pt x="13553" y="6789"/>
                </a:lnTo>
                <a:lnTo>
                  <a:pt x="13578" y="6984"/>
                </a:lnTo>
                <a:lnTo>
                  <a:pt x="13699" y="7397"/>
                </a:lnTo>
                <a:lnTo>
                  <a:pt x="13821" y="7787"/>
                </a:lnTo>
                <a:lnTo>
                  <a:pt x="13967" y="8176"/>
                </a:lnTo>
                <a:lnTo>
                  <a:pt x="14575" y="10195"/>
                </a:lnTo>
                <a:lnTo>
                  <a:pt x="15184" y="12312"/>
                </a:lnTo>
                <a:lnTo>
                  <a:pt x="15500" y="13359"/>
                </a:lnTo>
                <a:lnTo>
                  <a:pt x="15865" y="14381"/>
                </a:lnTo>
                <a:lnTo>
                  <a:pt x="15695" y="14575"/>
                </a:lnTo>
                <a:lnTo>
                  <a:pt x="15524" y="14746"/>
                </a:lnTo>
                <a:lnTo>
                  <a:pt x="15208" y="15038"/>
                </a:lnTo>
                <a:lnTo>
                  <a:pt x="13553" y="11801"/>
                </a:lnTo>
                <a:lnTo>
                  <a:pt x="12653" y="10074"/>
                </a:lnTo>
                <a:lnTo>
                  <a:pt x="12531" y="9782"/>
                </a:lnTo>
                <a:lnTo>
                  <a:pt x="12361" y="9441"/>
                </a:lnTo>
                <a:lnTo>
                  <a:pt x="12288" y="9295"/>
                </a:lnTo>
                <a:lnTo>
                  <a:pt x="12191" y="9149"/>
                </a:lnTo>
                <a:lnTo>
                  <a:pt x="12069" y="9028"/>
                </a:lnTo>
                <a:lnTo>
                  <a:pt x="11947" y="8955"/>
                </a:lnTo>
                <a:lnTo>
                  <a:pt x="11899" y="8857"/>
                </a:lnTo>
                <a:lnTo>
                  <a:pt x="11826" y="8809"/>
                </a:lnTo>
                <a:lnTo>
                  <a:pt x="11753" y="8784"/>
                </a:lnTo>
                <a:lnTo>
                  <a:pt x="11704" y="8809"/>
                </a:lnTo>
                <a:lnTo>
                  <a:pt x="11655" y="8833"/>
                </a:lnTo>
                <a:lnTo>
                  <a:pt x="11534" y="8906"/>
                </a:lnTo>
                <a:lnTo>
                  <a:pt x="11534" y="8736"/>
                </a:lnTo>
                <a:lnTo>
                  <a:pt x="11534" y="8419"/>
                </a:lnTo>
                <a:lnTo>
                  <a:pt x="11534" y="8273"/>
                </a:lnTo>
                <a:lnTo>
                  <a:pt x="11509" y="8127"/>
                </a:lnTo>
                <a:lnTo>
                  <a:pt x="11485" y="8103"/>
                </a:lnTo>
                <a:lnTo>
                  <a:pt x="11461" y="8079"/>
                </a:lnTo>
                <a:lnTo>
                  <a:pt x="11436" y="8103"/>
                </a:lnTo>
                <a:lnTo>
                  <a:pt x="11412" y="8127"/>
                </a:lnTo>
                <a:lnTo>
                  <a:pt x="11388" y="8249"/>
                </a:lnTo>
                <a:lnTo>
                  <a:pt x="11363" y="8371"/>
                </a:lnTo>
                <a:lnTo>
                  <a:pt x="11363" y="8638"/>
                </a:lnTo>
                <a:lnTo>
                  <a:pt x="11339" y="8833"/>
                </a:lnTo>
                <a:lnTo>
                  <a:pt x="11363" y="9052"/>
                </a:lnTo>
                <a:lnTo>
                  <a:pt x="10925" y="9368"/>
                </a:lnTo>
                <a:lnTo>
                  <a:pt x="10950" y="9198"/>
                </a:lnTo>
                <a:lnTo>
                  <a:pt x="10974" y="9028"/>
                </a:lnTo>
                <a:lnTo>
                  <a:pt x="10974" y="8687"/>
                </a:lnTo>
                <a:lnTo>
                  <a:pt x="10998" y="8200"/>
                </a:lnTo>
                <a:lnTo>
                  <a:pt x="10974" y="7957"/>
                </a:lnTo>
                <a:lnTo>
                  <a:pt x="10925" y="7714"/>
                </a:lnTo>
                <a:lnTo>
                  <a:pt x="10925" y="7689"/>
                </a:lnTo>
                <a:lnTo>
                  <a:pt x="10852" y="7689"/>
                </a:lnTo>
                <a:lnTo>
                  <a:pt x="10828" y="7714"/>
                </a:lnTo>
                <a:lnTo>
                  <a:pt x="10779" y="7933"/>
                </a:lnTo>
                <a:lnTo>
                  <a:pt x="10731" y="8127"/>
                </a:lnTo>
                <a:lnTo>
                  <a:pt x="10682" y="8541"/>
                </a:lnTo>
                <a:lnTo>
                  <a:pt x="10633" y="9028"/>
                </a:lnTo>
                <a:lnTo>
                  <a:pt x="10633" y="9271"/>
                </a:lnTo>
                <a:lnTo>
                  <a:pt x="10658" y="9393"/>
                </a:lnTo>
                <a:lnTo>
                  <a:pt x="10682" y="9514"/>
                </a:lnTo>
                <a:lnTo>
                  <a:pt x="10706" y="9539"/>
                </a:lnTo>
                <a:lnTo>
                  <a:pt x="10560" y="9660"/>
                </a:lnTo>
                <a:lnTo>
                  <a:pt x="10487" y="9685"/>
                </a:lnTo>
                <a:lnTo>
                  <a:pt x="10439" y="9733"/>
                </a:lnTo>
                <a:lnTo>
                  <a:pt x="10463" y="9466"/>
                </a:lnTo>
                <a:lnTo>
                  <a:pt x="10487" y="9174"/>
                </a:lnTo>
                <a:lnTo>
                  <a:pt x="10536" y="8614"/>
                </a:lnTo>
                <a:lnTo>
                  <a:pt x="10512" y="8346"/>
                </a:lnTo>
                <a:lnTo>
                  <a:pt x="10487" y="8079"/>
                </a:lnTo>
                <a:lnTo>
                  <a:pt x="10463" y="8054"/>
                </a:lnTo>
                <a:lnTo>
                  <a:pt x="10439" y="8030"/>
                </a:lnTo>
                <a:lnTo>
                  <a:pt x="10414" y="8030"/>
                </a:lnTo>
                <a:lnTo>
                  <a:pt x="10414" y="8054"/>
                </a:lnTo>
                <a:lnTo>
                  <a:pt x="10317" y="8298"/>
                </a:lnTo>
                <a:lnTo>
                  <a:pt x="10268" y="8541"/>
                </a:lnTo>
                <a:lnTo>
                  <a:pt x="10195" y="9028"/>
                </a:lnTo>
                <a:lnTo>
                  <a:pt x="10147" y="9514"/>
                </a:lnTo>
                <a:lnTo>
                  <a:pt x="10122" y="9782"/>
                </a:lnTo>
                <a:lnTo>
                  <a:pt x="10147" y="10025"/>
                </a:lnTo>
                <a:lnTo>
                  <a:pt x="9685" y="10414"/>
                </a:lnTo>
                <a:lnTo>
                  <a:pt x="9733" y="10220"/>
                </a:lnTo>
                <a:lnTo>
                  <a:pt x="9733" y="10025"/>
                </a:lnTo>
                <a:lnTo>
                  <a:pt x="9758" y="9612"/>
                </a:lnTo>
                <a:lnTo>
                  <a:pt x="9782" y="8565"/>
                </a:lnTo>
                <a:lnTo>
                  <a:pt x="9782" y="8541"/>
                </a:lnTo>
                <a:lnTo>
                  <a:pt x="9733" y="8541"/>
                </a:lnTo>
                <a:lnTo>
                  <a:pt x="9733" y="8565"/>
                </a:lnTo>
                <a:lnTo>
                  <a:pt x="9612" y="9466"/>
                </a:lnTo>
                <a:lnTo>
                  <a:pt x="9539" y="10001"/>
                </a:lnTo>
                <a:lnTo>
                  <a:pt x="9514" y="10268"/>
                </a:lnTo>
                <a:lnTo>
                  <a:pt x="9539" y="10512"/>
                </a:lnTo>
                <a:lnTo>
                  <a:pt x="9003" y="10901"/>
                </a:lnTo>
                <a:lnTo>
                  <a:pt x="8444" y="11290"/>
                </a:lnTo>
                <a:lnTo>
                  <a:pt x="8371" y="11339"/>
                </a:lnTo>
                <a:lnTo>
                  <a:pt x="7762" y="11704"/>
                </a:lnTo>
                <a:lnTo>
                  <a:pt x="7762" y="11704"/>
                </a:lnTo>
                <a:lnTo>
                  <a:pt x="7811" y="11558"/>
                </a:lnTo>
                <a:lnTo>
                  <a:pt x="7835" y="11388"/>
                </a:lnTo>
                <a:lnTo>
                  <a:pt x="7884" y="11071"/>
                </a:lnTo>
                <a:lnTo>
                  <a:pt x="7981" y="10268"/>
                </a:lnTo>
                <a:lnTo>
                  <a:pt x="7957" y="10244"/>
                </a:lnTo>
                <a:lnTo>
                  <a:pt x="7933" y="10244"/>
                </a:lnTo>
                <a:lnTo>
                  <a:pt x="7908" y="10268"/>
                </a:lnTo>
                <a:lnTo>
                  <a:pt x="7738" y="11023"/>
                </a:lnTo>
                <a:lnTo>
                  <a:pt x="7665" y="11388"/>
                </a:lnTo>
                <a:lnTo>
                  <a:pt x="7641" y="11558"/>
                </a:lnTo>
                <a:lnTo>
                  <a:pt x="7665" y="11728"/>
                </a:lnTo>
                <a:lnTo>
                  <a:pt x="7665" y="11753"/>
                </a:lnTo>
                <a:lnTo>
                  <a:pt x="7178" y="12069"/>
                </a:lnTo>
                <a:lnTo>
                  <a:pt x="7227" y="11753"/>
                </a:lnTo>
                <a:lnTo>
                  <a:pt x="7227" y="11436"/>
                </a:lnTo>
                <a:lnTo>
                  <a:pt x="7203" y="10804"/>
                </a:lnTo>
                <a:lnTo>
                  <a:pt x="7203" y="10779"/>
                </a:lnTo>
                <a:lnTo>
                  <a:pt x="7178" y="10779"/>
                </a:lnTo>
                <a:lnTo>
                  <a:pt x="7154" y="10804"/>
                </a:lnTo>
                <a:lnTo>
                  <a:pt x="7105" y="11461"/>
                </a:lnTo>
                <a:lnTo>
                  <a:pt x="7081" y="11777"/>
                </a:lnTo>
                <a:lnTo>
                  <a:pt x="7105" y="12118"/>
                </a:lnTo>
                <a:lnTo>
                  <a:pt x="6886" y="12239"/>
                </a:lnTo>
                <a:lnTo>
                  <a:pt x="6667" y="12385"/>
                </a:lnTo>
                <a:lnTo>
                  <a:pt x="6692" y="12191"/>
                </a:lnTo>
                <a:lnTo>
                  <a:pt x="6716" y="11728"/>
                </a:lnTo>
                <a:lnTo>
                  <a:pt x="6716" y="11290"/>
                </a:lnTo>
                <a:lnTo>
                  <a:pt x="6692" y="11266"/>
                </a:lnTo>
                <a:lnTo>
                  <a:pt x="6667" y="11242"/>
                </a:lnTo>
                <a:lnTo>
                  <a:pt x="6643" y="11242"/>
                </a:lnTo>
                <a:lnTo>
                  <a:pt x="6619" y="11266"/>
                </a:lnTo>
                <a:lnTo>
                  <a:pt x="6546" y="11655"/>
                </a:lnTo>
                <a:lnTo>
                  <a:pt x="6497" y="12045"/>
                </a:lnTo>
                <a:lnTo>
                  <a:pt x="6448" y="12337"/>
                </a:lnTo>
                <a:lnTo>
                  <a:pt x="6424" y="12458"/>
                </a:lnTo>
                <a:lnTo>
                  <a:pt x="6424" y="12604"/>
                </a:lnTo>
                <a:lnTo>
                  <a:pt x="6375" y="12580"/>
                </a:lnTo>
                <a:lnTo>
                  <a:pt x="6302" y="12580"/>
                </a:lnTo>
                <a:lnTo>
                  <a:pt x="6254" y="12604"/>
                </a:lnTo>
                <a:lnTo>
                  <a:pt x="6229" y="12677"/>
                </a:lnTo>
                <a:lnTo>
                  <a:pt x="6181" y="12848"/>
                </a:lnTo>
                <a:lnTo>
                  <a:pt x="6181" y="12994"/>
                </a:lnTo>
                <a:lnTo>
                  <a:pt x="6205" y="13140"/>
                </a:lnTo>
                <a:lnTo>
                  <a:pt x="6229" y="13310"/>
                </a:lnTo>
                <a:lnTo>
                  <a:pt x="6473" y="14429"/>
                </a:lnTo>
                <a:lnTo>
                  <a:pt x="6692" y="15549"/>
                </a:lnTo>
                <a:lnTo>
                  <a:pt x="6740" y="15914"/>
                </a:lnTo>
                <a:lnTo>
                  <a:pt x="6765" y="16108"/>
                </a:lnTo>
                <a:lnTo>
                  <a:pt x="6838" y="16303"/>
                </a:lnTo>
                <a:lnTo>
                  <a:pt x="6716" y="16352"/>
                </a:lnTo>
                <a:lnTo>
                  <a:pt x="6594" y="16449"/>
                </a:lnTo>
                <a:lnTo>
                  <a:pt x="6351" y="16619"/>
                </a:lnTo>
                <a:lnTo>
                  <a:pt x="6132" y="16084"/>
                </a:lnTo>
                <a:lnTo>
                  <a:pt x="5889" y="15549"/>
                </a:lnTo>
                <a:lnTo>
                  <a:pt x="5353" y="14502"/>
                </a:lnTo>
                <a:lnTo>
                  <a:pt x="5110" y="14040"/>
                </a:lnTo>
                <a:lnTo>
                  <a:pt x="4867" y="13602"/>
                </a:lnTo>
                <a:lnTo>
                  <a:pt x="4721" y="13383"/>
                </a:lnTo>
                <a:lnTo>
                  <a:pt x="4550" y="13188"/>
                </a:lnTo>
                <a:lnTo>
                  <a:pt x="4380" y="12994"/>
                </a:lnTo>
                <a:lnTo>
                  <a:pt x="4185" y="12799"/>
                </a:lnTo>
                <a:lnTo>
                  <a:pt x="4015" y="12653"/>
                </a:lnTo>
                <a:lnTo>
                  <a:pt x="3820" y="12531"/>
                </a:lnTo>
                <a:lnTo>
                  <a:pt x="3431" y="12312"/>
                </a:lnTo>
                <a:lnTo>
                  <a:pt x="3017" y="12118"/>
                </a:lnTo>
                <a:lnTo>
                  <a:pt x="2579" y="11923"/>
                </a:lnTo>
                <a:lnTo>
                  <a:pt x="2093" y="11777"/>
                </a:lnTo>
                <a:lnTo>
                  <a:pt x="1606" y="11607"/>
                </a:lnTo>
                <a:lnTo>
                  <a:pt x="1168" y="11412"/>
                </a:lnTo>
                <a:lnTo>
                  <a:pt x="730" y="11217"/>
                </a:lnTo>
                <a:lnTo>
                  <a:pt x="779" y="11144"/>
                </a:lnTo>
                <a:lnTo>
                  <a:pt x="901" y="10974"/>
                </a:lnTo>
                <a:lnTo>
                  <a:pt x="1047" y="10804"/>
                </a:lnTo>
                <a:lnTo>
                  <a:pt x="1120" y="10828"/>
                </a:lnTo>
                <a:lnTo>
                  <a:pt x="1582" y="10877"/>
                </a:lnTo>
                <a:lnTo>
                  <a:pt x="2068" y="10925"/>
                </a:lnTo>
                <a:lnTo>
                  <a:pt x="2531" y="10950"/>
                </a:lnTo>
                <a:lnTo>
                  <a:pt x="2993" y="11023"/>
                </a:lnTo>
                <a:lnTo>
                  <a:pt x="3431" y="11120"/>
                </a:lnTo>
                <a:lnTo>
                  <a:pt x="3845" y="11242"/>
                </a:lnTo>
                <a:lnTo>
                  <a:pt x="4258" y="11363"/>
                </a:lnTo>
                <a:lnTo>
                  <a:pt x="4696" y="11485"/>
                </a:lnTo>
                <a:lnTo>
                  <a:pt x="4769" y="11485"/>
                </a:lnTo>
                <a:lnTo>
                  <a:pt x="4842" y="11461"/>
                </a:lnTo>
                <a:lnTo>
                  <a:pt x="4915" y="11412"/>
                </a:lnTo>
                <a:lnTo>
                  <a:pt x="4940" y="11339"/>
                </a:lnTo>
                <a:lnTo>
                  <a:pt x="4964" y="11290"/>
                </a:lnTo>
                <a:lnTo>
                  <a:pt x="4964" y="11217"/>
                </a:lnTo>
                <a:lnTo>
                  <a:pt x="4915" y="11144"/>
                </a:lnTo>
                <a:lnTo>
                  <a:pt x="4867" y="11096"/>
                </a:lnTo>
                <a:lnTo>
                  <a:pt x="4794" y="11071"/>
                </a:lnTo>
                <a:lnTo>
                  <a:pt x="4891" y="10974"/>
                </a:lnTo>
                <a:lnTo>
                  <a:pt x="4988" y="10852"/>
                </a:lnTo>
                <a:lnTo>
                  <a:pt x="5134" y="10609"/>
                </a:lnTo>
                <a:lnTo>
                  <a:pt x="6059" y="9393"/>
                </a:lnTo>
                <a:lnTo>
                  <a:pt x="7081" y="8079"/>
                </a:lnTo>
                <a:lnTo>
                  <a:pt x="7519" y="7543"/>
                </a:lnTo>
                <a:lnTo>
                  <a:pt x="7738" y="7276"/>
                </a:lnTo>
                <a:lnTo>
                  <a:pt x="7811" y="7130"/>
                </a:lnTo>
                <a:lnTo>
                  <a:pt x="7884" y="6959"/>
                </a:lnTo>
                <a:lnTo>
                  <a:pt x="7908" y="6959"/>
                </a:lnTo>
                <a:lnTo>
                  <a:pt x="7981" y="6935"/>
                </a:lnTo>
                <a:lnTo>
                  <a:pt x="8030" y="6911"/>
                </a:lnTo>
                <a:lnTo>
                  <a:pt x="8103" y="6886"/>
                </a:lnTo>
                <a:lnTo>
                  <a:pt x="8152" y="6813"/>
                </a:lnTo>
                <a:lnTo>
                  <a:pt x="8176" y="6740"/>
                </a:lnTo>
                <a:lnTo>
                  <a:pt x="8176" y="6667"/>
                </a:lnTo>
                <a:lnTo>
                  <a:pt x="8176" y="6594"/>
                </a:lnTo>
                <a:lnTo>
                  <a:pt x="8127" y="6546"/>
                </a:lnTo>
                <a:lnTo>
                  <a:pt x="8298" y="6327"/>
                </a:lnTo>
                <a:lnTo>
                  <a:pt x="8419" y="6181"/>
                </a:lnTo>
                <a:lnTo>
                  <a:pt x="8541" y="6035"/>
                </a:lnTo>
                <a:lnTo>
                  <a:pt x="8590" y="5962"/>
                </a:lnTo>
                <a:lnTo>
                  <a:pt x="8638" y="5889"/>
                </a:lnTo>
                <a:lnTo>
                  <a:pt x="8638" y="5791"/>
                </a:lnTo>
                <a:lnTo>
                  <a:pt x="8638" y="5718"/>
                </a:lnTo>
                <a:lnTo>
                  <a:pt x="8614" y="5718"/>
                </a:lnTo>
                <a:lnTo>
                  <a:pt x="8541" y="5694"/>
                </a:lnTo>
                <a:lnTo>
                  <a:pt x="8468" y="5718"/>
                </a:lnTo>
                <a:lnTo>
                  <a:pt x="8395" y="5767"/>
                </a:lnTo>
                <a:lnTo>
                  <a:pt x="8322" y="5840"/>
                </a:lnTo>
                <a:lnTo>
                  <a:pt x="8200" y="5962"/>
                </a:lnTo>
                <a:lnTo>
                  <a:pt x="8079" y="6083"/>
                </a:lnTo>
                <a:lnTo>
                  <a:pt x="7811" y="6375"/>
                </a:lnTo>
                <a:lnTo>
                  <a:pt x="6838" y="5913"/>
                </a:lnTo>
                <a:lnTo>
                  <a:pt x="5864" y="5426"/>
                </a:lnTo>
                <a:lnTo>
                  <a:pt x="6010" y="5280"/>
                </a:lnTo>
                <a:lnTo>
                  <a:pt x="6132" y="5110"/>
                </a:lnTo>
                <a:lnTo>
                  <a:pt x="6327" y="4842"/>
                </a:lnTo>
                <a:lnTo>
                  <a:pt x="6400" y="4721"/>
                </a:lnTo>
                <a:lnTo>
                  <a:pt x="6473" y="4575"/>
                </a:lnTo>
                <a:lnTo>
                  <a:pt x="6911" y="4818"/>
                </a:lnTo>
                <a:lnTo>
                  <a:pt x="7689" y="5280"/>
                </a:lnTo>
                <a:lnTo>
                  <a:pt x="7884" y="5402"/>
                </a:lnTo>
                <a:lnTo>
                  <a:pt x="8103" y="5475"/>
                </a:lnTo>
                <a:lnTo>
                  <a:pt x="8298" y="5572"/>
                </a:lnTo>
                <a:lnTo>
                  <a:pt x="8517" y="5621"/>
                </a:lnTo>
                <a:lnTo>
                  <a:pt x="8590" y="5597"/>
                </a:lnTo>
                <a:lnTo>
                  <a:pt x="8638" y="5572"/>
                </a:lnTo>
                <a:lnTo>
                  <a:pt x="8638" y="5499"/>
                </a:lnTo>
                <a:lnTo>
                  <a:pt x="8614" y="5426"/>
                </a:lnTo>
                <a:lnTo>
                  <a:pt x="8468" y="5305"/>
                </a:lnTo>
                <a:lnTo>
                  <a:pt x="8322" y="5183"/>
                </a:lnTo>
                <a:lnTo>
                  <a:pt x="7981" y="4964"/>
                </a:lnTo>
                <a:lnTo>
                  <a:pt x="7276" y="4599"/>
                </a:lnTo>
                <a:lnTo>
                  <a:pt x="5572" y="3674"/>
                </a:lnTo>
                <a:lnTo>
                  <a:pt x="4721" y="3236"/>
                </a:lnTo>
                <a:lnTo>
                  <a:pt x="3845" y="2798"/>
                </a:lnTo>
                <a:lnTo>
                  <a:pt x="3236" y="2433"/>
                </a:lnTo>
                <a:lnTo>
                  <a:pt x="2920" y="2263"/>
                </a:lnTo>
                <a:lnTo>
                  <a:pt x="2579" y="2117"/>
                </a:lnTo>
                <a:lnTo>
                  <a:pt x="2896" y="1850"/>
                </a:lnTo>
                <a:lnTo>
                  <a:pt x="3090" y="1704"/>
                </a:lnTo>
                <a:lnTo>
                  <a:pt x="3139" y="1606"/>
                </a:lnTo>
                <a:lnTo>
                  <a:pt x="3188" y="1509"/>
                </a:lnTo>
                <a:lnTo>
                  <a:pt x="3358" y="1606"/>
                </a:lnTo>
                <a:lnTo>
                  <a:pt x="3528" y="1704"/>
                </a:lnTo>
                <a:lnTo>
                  <a:pt x="3869" y="1874"/>
                </a:lnTo>
                <a:lnTo>
                  <a:pt x="4234" y="1996"/>
                </a:lnTo>
                <a:lnTo>
                  <a:pt x="4623" y="2117"/>
                </a:lnTo>
                <a:lnTo>
                  <a:pt x="5718" y="2433"/>
                </a:lnTo>
                <a:lnTo>
                  <a:pt x="6813" y="2750"/>
                </a:lnTo>
                <a:lnTo>
                  <a:pt x="8906" y="3334"/>
                </a:lnTo>
                <a:lnTo>
                  <a:pt x="9952" y="3601"/>
                </a:lnTo>
                <a:lnTo>
                  <a:pt x="11023" y="3820"/>
                </a:lnTo>
                <a:lnTo>
                  <a:pt x="11071" y="3845"/>
                </a:lnTo>
                <a:lnTo>
                  <a:pt x="11120" y="3869"/>
                </a:lnTo>
                <a:lnTo>
                  <a:pt x="11193" y="3845"/>
                </a:lnTo>
                <a:lnTo>
                  <a:pt x="11242" y="3820"/>
                </a:lnTo>
                <a:lnTo>
                  <a:pt x="11509" y="3553"/>
                </a:lnTo>
                <a:lnTo>
                  <a:pt x="11753" y="3236"/>
                </a:lnTo>
                <a:lnTo>
                  <a:pt x="11972" y="2920"/>
                </a:lnTo>
                <a:lnTo>
                  <a:pt x="12215" y="2628"/>
                </a:lnTo>
                <a:lnTo>
                  <a:pt x="12507" y="2336"/>
                </a:lnTo>
                <a:lnTo>
                  <a:pt x="12799" y="2044"/>
                </a:lnTo>
                <a:lnTo>
                  <a:pt x="13115" y="1777"/>
                </a:lnTo>
                <a:lnTo>
                  <a:pt x="13432" y="1533"/>
                </a:lnTo>
                <a:lnTo>
                  <a:pt x="13797" y="1266"/>
                </a:lnTo>
                <a:lnTo>
                  <a:pt x="14186" y="1022"/>
                </a:lnTo>
                <a:lnTo>
                  <a:pt x="14624" y="779"/>
                </a:lnTo>
                <a:lnTo>
                  <a:pt x="14867" y="682"/>
                </a:lnTo>
                <a:lnTo>
                  <a:pt x="15086" y="584"/>
                </a:lnTo>
                <a:lnTo>
                  <a:pt x="15330" y="511"/>
                </a:lnTo>
                <a:lnTo>
                  <a:pt x="15549" y="463"/>
                </a:lnTo>
                <a:lnTo>
                  <a:pt x="15792" y="438"/>
                </a:lnTo>
                <a:close/>
                <a:moveTo>
                  <a:pt x="15987" y="0"/>
                </a:moveTo>
                <a:lnTo>
                  <a:pt x="15743" y="25"/>
                </a:lnTo>
                <a:lnTo>
                  <a:pt x="15500" y="49"/>
                </a:lnTo>
                <a:lnTo>
                  <a:pt x="15281" y="98"/>
                </a:lnTo>
                <a:lnTo>
                  <a:pt x="15038" y="171"/>
                </a:lnTo>
                <a:lnTo>
                  <a:pt x="14575" y="341"/>
                </a:lnTo>
                <a:lnTo>
                  <a:pt x="14137" y="560"/>
                </a:lnTo>
                <a:lnTo>
                  <a:pt x="13724" y="803"/>
                </a:lnTo>
                <a:lnTo>
                  <a:pt x="13286" y="1095"/>
                </a:lnTo>
                <a:lnTo>
                  <a:pt x="12896" y="1387"/>
                </a:lnTo>
                <a:lnTo>
                  <a:pt x="12483" y="1728"/>
                </a:lnTo>
                <a:lnTo>
                  <a:pt x="12118" y="2093"/>
                </a:lnTo>
                <a:lnTo>
                  <a:pt x="11850" y="2360"/>
                </a:lnTo>
                <a:lnTo>
                  <a:pt x="11582" y="2677"/>
                </a:lnTo>
                <a:lnTo>
                  <a:pt x="11315" y="2993"/>
                </a:lnTo>
                <a:lnTo>
                  <a:pt x="11193" y="3163"/>
                </a:lnTo>
                <a:lnTo>
                  <a:pt x="11096" y="3358"/>
                </a:lnTo>
                <a:lnTo>
                  <a:pt x="10122" y="3066"/>
                </a:lnTo>
                <a:lnTo>
                  <a:pt x="9125" y="2798"/>
                </a:lnTo>
                <a:lnTo>
                  <a:pt x="8127" y="2555"/>
                </a:lnTo>
                <a:lnTo>
                  <a:pt x="7130" y="2287"/>
                </a:lnTo>
                <a:lnTo>
                  <a:pt x="5134" y="1704"/>
                </a:lnTo>
                <a:lnTo>
                  <a:pt x="4623" y="1558"/>
                </a:lnTo>
                <a:lnTo>
                  <a:pt x="4137" y="1412"/>
                </a:lnTo>
                <a:lnTo>
                  <a:pt x="3893" y="1363"/>
                </a:lnTo>
                <a:lnTo>
                  <a:pt x="3626" y="1314"/>
                </a:lnTo>
                <a:lnTo>
                  <a:pt x="3382" y="1290"/>
                </a:lnTo>
                <a:lnTo>
                  <a:pt x="3115" y="1314"/>
                </a:lnTo>
                <a:lnTo>
                  <a:pt x="3066" y="1290"/>
                </a:lnTo>
                <a:lnTo>
                  <a:pt x="2993" y="1266"/>
                </a:lnTo>
                <a:lnTo>
                  <a:pt x="2920" y="1266"/>
                </a:lnTo>
                <a:lnTo>
                  <a:pt x="2774" y="1314"/>
                </a:lnTo>
                <a:lnTo>
                  <a:pt x="2677" y="1387"/>
                </a:lnTo>
                <a:lnTo>
                  <a:pt x="2555" y="1485"/>
                </a:lnTo>
                <a:lnTo>
                  <a:pt x="2287" y="1728"/>
                </a:lnTo>
                <a:lnTo>
                  <a:pt x="2044" y="1971"/>
                </a:lnTo>
                <a:lnTo>
                  <a:pt x="1825" y="2239"/>
                </a:lnTo>
                <a:lnTo>
                  <a:pt x="1704" y="2433"/>
                </a:lnTo>
                <a:lnTo>
                  <a:pt x="1606" y="2628"/>
                </a:lnTo>
                <a:lnTo>
                  <a:pt x="1582" y="2652"/>
                </a:lnTo>
                <a:lnTo>
                  <a:pt x="1558" y="2701"/>
                </a:lnTo>
                <a:lnTo>
                  <a:pt x="1558" y="2750"/>
                </a:lnTo>
                <a:lnTo>
                  <a:pt x="1582" y="2823"/>
                </a:lnTo>
                <a:lnTo>
                  <a:pt x="1704" y="2993"/>
                </a:lnTo>
                <a:lnTo>
                  <a:pt x="1850" y="3188"/>
                </a:lnTo>
                <a:lnTo>
                  <a:pt x="1995" y="3358"/>
                </a:lnTo>
                <a:lnTo>
                  <a:pt x="2166" y="3528"/>
                </a:lnTo>
                <a:lnTo>
                  <a:pt x="2531" y="3820"/>
                </a:lnTo>
                <a:lnTo>
                  <a:pt x="2896" y="4112"/>
                </a:lnTo>
                <a:lnTo>
                  <a:pt x="3261" y="4404"/>
                </a:lnTo>
                <a:lnTo>
                  <a:pt x="3650" y="4672"/>
                </a:lnTo>
                <a:lnTo>
                  <a:pt x="4429" y="5207"/>
                </a:lnTo>
                <a:lnTo>
                  <a:pt x="5159" y="5645"/>
                </a:lnTo>
                <a:lnTo>
                  <a:pt x="5913" y="6083"/>
                </a:lnTo>
                <a:lnTo>
                  <a:pt x="6692" y="6448"/>
                </a:lnTo>
                <a:lnTo>
                  <a:pt x="7470" y="6789"/>
                </a:lnTo>
                <a:lnTo>
                  <a:pt x="7470" y="6813"/>
                </a:lnTo>
                <a:lnTo>
                  <a:pt x="7446" y="6862"/>
                </a:lnTo>
                <a:lnTo>
                  <a:pt x="7446" y="6911"/>
                </a:lnTo>
                <a:lnTo>
                  <a:pt x="7251" y="7105"/>
                </a:lnTo>
                <a:lnTo>
                  <a:pt x="7081" y="7324"/>
                </a:lnTo>
                <a:lnTo>
                  <a:pt x="6740" y="7762"/>
                </a:lnTo>
                <a:lnTo>
                  <a:pt x="5913" y="8857"/>
                </a:lnTo>
                <a:lnTo>
                  <a:pt x="4988" y="10074"/>
                </a:lnTo>
                <a:lnTo>
                  <a:pt x="4672" y="10463"/>
                </a:lnTo>
                <a:lnTo>
                  <a:pt x="4526" y="10682"/>
                </a:lnTo>
                <a:lnTo>
                  <a:pt x="4477" y="10779"/>
                </a:lnTo>
                <a:lnTo>
                  <a:pt x="4453" y="10901"/>
                </a:lnTo>
                <a:lnTo>
                  <a:pt x="4088" y="10779"/>
                </a:lnTo>
                <a:lnTo>
                  <a:pt x="3699" y="10682"/>
                </a:lnTo>
                <a:lnTo>
                  <a:pt x="2944" y="10536"/>
                </a:lnTo>
                <a:lnTo>
                  <a:pt x="2506" y="10463"/>
                </a:lnTo>
                <a:lnTo>
                  <a:pt x="2044" y="10439"/>
                </a:lnTo>
                <a:lnTo>
                  <a:pt x="1582" y="10414"/>
                </a:lnTo>
                <a:lnTo>
                  <a:pt x="1144" y="10439"/>
                </a:lnTo>
                <a:lnTo>
                  <a:pt x="1095" y="10414"/>
                </a:lnTo>
                <a:lnTo>
                  <a:pt x="1047" y="10414"/>
                </a:lnTo>
                <a:lnTo>
                  <a:pt x="949" y="10439"/>
                </a:lnTo>
                <a:lnTo>
                  <a:pt x="876" y="10463"/>
                </a:lnTo>
                <a:lnTo>
                  <a:pt x="682" y="10560"/>
                </a:lnTo>
                <a:lnTo>
                  <a:pt x="536" y="10706"/>
                </a:lnTo>
                <a:lnTo>
                  <a:pt x="390" y="10901"/>
                </a:lnTo>
                <a:lnTo>
                  <a:pt x="268" y="11096"/>
                </a:lnTo>
                <a:lnTo>
                  <a:pt x="171" y="11290"/>
                </a:lnTo>
                <a:lnTo>
                  <a:pt x="73" y="11485"/>
                </a:lnTo>
                <a:lnTo>
                  <a:pt x="25" y="11655"/>
                </a:lnTo>
                <a:lnTo>
                  <a:pt x="0" y="11728"/>
                </a:lnTo>
                <a:lnTo>
                  <a:pt x="0" y="11777"/>
                </a:lnTo>
                <a:lnTo>
                  <a:pt x="25" y="11850"/>
                </a:lnTo>
                <a:lnTo>
                  <a:pt x="73" y="11874"/>
                </a:lnTo>
                <a:lnTo>
                  <a:pt x="146" y="11947"/>
                </a:lnTo>
                <a:lnTo>
                  <a:pt x="268" y="11947"/>
                </a:lnTo>
                <a:lnTo>
                  <a:pt x="414" y="12069"/>
                </a:lnTo>
                <a:lnTo>
                  <a:pt x="584" y="12166"/>
                </a:lnTo>
                <a:lnTo>
                  <a:pt x="949" y="12361"/>
                </a:lnTo>
                <a:lnTo>
                  <a:pt x="1509" y="12653"/>
                </a:lnTo>
                <a:lnTo>
                  <a:pt x="2093" y="12921"/>
                </a:lnTo>
                <a:lnTo>
                  <a:pt x="2604" y="13188"/>
                </a:lnTo>
                <a:lnTo>
                  <a:pt x="3115" y="13480"/>
                </a:lnTo>
                <a:lnTo>
                  <a:pt x="3309" y="13578"/>
                </a:lnTo>
                <a:lnTo>
                  <a:pt x="3455" y="13724"/>
                </a:lnTo>
                <a:lnTo>
                  <a:pt x="3650" y="13821"/>
                </a:lnTo>
                <a:lnTo>
                  <a:pt x="3747" y="13845"/>
                </a:lnTo>
                <a:lnTo>
                  <a:pt x="3845" y="13870"/>
                </a:lnTo>
                <a:lnTo>
                  <a:pt x="3845" y="13967"/>
                </a:lnTo>
                <a:lnTo>
                  <a:pt x="3869" y="14089"/>
                </a:lnTo>
                <a:lnTo>
                  <a:pt x="3942" y="14186"/>
                </a:lnTo>
                <a:lnTo>
                  <a:pt x="4015" y="14283"/>
                </a:lnTo>
                <a:lnTo>
                  <a:pt x="4112" y="14381"/>
                </a:lnTo>
                <a:lnTo>
                  <a:pt x="4185" y="14527"/>
                </a:lnTo>
                <a:lnTo>
                  <a:pt x="4307" y="14819"/>
                </a:lnTo>
                <a:lnTo>
                  <a:pt x="4429" y="15135"/>
                </a:lnTo>
                <a:lnTo>
                  <a:pt x="4526" y="15427"/>
                </a:lnTo>
                <a:lnTo>
                  <a:pt x="4818" y="15938"/>
                </a:lnTo>
                <a:lnTo>
                  <a:pt x="5110" y="16449"/>
                </a:lnTo>
                <a:lnTo>
                  <a:pt x="5378" y="16887"/>
                </a:lnTo>
                <a:lnTo>
                  <a:pt x="5548" y="17082"/>
                </a:lnTo>
                <a:lnTo>
                  <a:pt x="5645" y="17179"/>
                </a:lnTo>
                <a:lnTo>
                  <a:pt x="5743" y="17252"/>
                </a:lnTo>
                <a:lnTo>
                  <a:pt x="5743" y="17325"/>
                </a:lnTo>
                <a:lnTo>
                  <a:pt x="5767" y="17349"/>
                </a:lnTo>
                <a:lnTo>
                  <a:pt x="5864" y="17374"/>
                </a:lnTo>
                <a:lnTo>
                  <a:pt x="5937" y="17374"/>
                </a:lnTo>
                <a:lnTo>
                  <a:pt x="6010" y="17349"/>
                </a:lnTo>
                <a:lnTo>
                  <a:pt x="6108" y="17301"/>
                </a:lnTo>
                <a:lnTo>
                  <a:pt x="6254" y="17228"/>
                </a:lnTo>
                <a:lnTo>
                  <a:pt x="6400" y="17106"/>
                </a:lnTo>
                <a:lnTo>
                  <a:pt x="6789" y="16863"/>
                </a:lnTo>
                <a:lnTo>
                  <a:pt x="6984" y="16741"/>
                </a:lnTo>
                <a:lnTo>
                  <a:pt x="7057" y="16644"/>
                </a:lnTo>
                <a:lnTo>
                  <a:pt x="7130" y="16571"/>
                </a:lnTo>
                <a:lnTo>
                  <a:pt x="7203" y="16522"/>
                </a:lnTo>
                <a:lnTo>
                  <a:pt x="7251" y="16449"/>
                </a:lnTo>
                <a:lnTo>
                  <a:pt x="7276" y="16230"/>
                </a:lnTo>
                <a:lnTo>
                  <a:pt x="7276" y="16011"/>
                </a:lnTo>
                <a:lnTo>
                  <a:pt x="7203" y="15597"/>
                </a:lnTo>
                <a:lnTo>
                  <a:pt x="7008" y="14478"/>
                </a:lnTo>
                <a:lnTo>
                  <a:pt x="6886" y="13918"/>
                </a:lnTo>
                <a:lnTo>
                  <a:pt x="6765" y="13359"/>
                </a:lnTo>
                <a:lnTo>
                  <a:pt x="6692" y="13091"/>
                </a:lnTo>
                <a:lnTo>
                  <a:pt x="6667" y="12969"/>
                </a:lnTo>
                <a:lnTo>
                  <a:pt x="6594" y="12848"/>
                </a:lnTo>
                <a:lnTo>
                  <a:pt x="6813" y="12799"/>
                </a:lnTo>
                <a:lnTo>
                  <a:pt x="6984" y="12702"/>
                </a:lnTo>
                <a:lnTo>
                  <a:pt x="7373" y="12483"/>
                </a:lnTo>
                <a:lnTo>
                  <a:pt x="8614" y="11753"/>
                </a:lnTo>
                <a:lnTo>
                  <a:pt x="9149" y="11412"/>
                </a:lnTo>
                <a:lnTo>
                  <a:pt x="9660" y="11047"/>
                </a:lnTo>
                <a:lnTo>
                  <a:pt x="10171" y="10658"/>
                </a:lnTo>
                <a:lnTo>
                  <a:pt x="10414" y="10439"/>
                </a:lnTo>
                <a:lnTo>
                  <a:pt x="10633" y="10220"/>
                </a:lnTo>
                <a:lnTo>
                  <a:pt x="10755" y="10414"/>
                </a:lnTo>
                <a:lnTo>
                  <a:pt x="10877" y="10633"/>
                </a:lnTo>
                <a:lnTo>
                  <a:pt x="11120" y="10998"/>
                </a:lnTo>
                <a:lnTo>
                  <a:pt x="11655" y="11850"/>
                </a:lnTo>
                <a:lnTo>
                  <a:pt x="12191" y="12677"/>
                </a:lnTo>
                <a:lnTo>
                  <a:pt x="12750" y="13505"/>
                </a:lnTo>
                <a:lnTo>
                  <a:pt x="13286" y="14308"/>
                </a:lnTo>
                <a:lnTo>
                  <a:pt x="13870" y="15086"/>
                </a:lnTo>
                <a:lnTo>
                  <a:pt x="14478" y="15865"/>
                </a:lnTo>
                <a:lnTo>
                  <a:pt x="14551" y="15914"/>
                </a:lnTo>
                <a:lnTo>
                  <a:pt x="14624" y="15938"/>
                </a:lnTo>
                <a:lnTo>
                  <a:pt x="14721" y="15914"/>
                </a:lnTo>
                <a:lnTo>
                  <a:pt x="14794" y="15889"/>
                </a:lnTo>
                <a:lnTo>
                  <a:pt x="14867" y="15865"/>
                </a:lnTo>
                <a:lnTo>
                  <a:pt x="15086" y="15743"/>
                </a:lnTo>
                <a:lnTo>
                  <a:pt x="15281" y="15597"/>
                </a:lnTo>
                <a:lnTo>
                  <a:pt x="15646" y="15281"/>
                </a:lnTo>
                <a:lnTo>
                  <a:pt x="15841" y="15135"/>
                </a:lnTo>
                <a:lnTo>
                  <a:pt x="16011" y="14965"/>
                </a:lnTo>
                <a:lnTo>
                  <a:pt x="16157" y="14770"/>
                </a:lnTo>
                <a:lnTo>
                  <a:pt x="16254" y="14575"/>
                </a:lnTo>
                <a:lnTo>
                  <a:pt x="16279" y="14527"/>
                </a:lnTo>
                <a:lnTo>
                  <a:pt x="16327" y="14478"/>
                </a:lnTo>
                <a:lnTo>
                  <a:pt x="16352" y="14429"/>
                </a:lnTo>
                <a:lnTo>
                  <a:pt x="16352" y="14356"/>
                </a:lnTo>
                <a:lnTo>
                  <a:pt x="16352" y="14283"/>
                </a:lnTo>
                <a:lnTo>
                  <a:pt x="16084" y="13261"/>
                </a:lnTo>
                <a:lnTo>
                  <a:pt x="15768" y="12264"/>
                </a:lnTo>
                <a:lnTo>
                  <a:pt x="15111" y="10244"/>
                </a:lnTo>
                <a:lnTo>
                  <a:pt x="14478" y="8225"/>
                </a:lnTo>
                <a:lnTo>
                  <a:pt x="14113" y="7130"/>
                </a:lnTo>
                <a:lnTo>
                  <a:pt x="14016" y="6813"/>
                </a:lnTo>
                <a:lnTo>
                  <a:pt x="13943" y="6643"/>
                </a:lnTo>
                <a:lnTo>
                  <a:pt x="13870" y="6521"/>
                </a:lnTo>
                <a:lnTo>
                  <a:pt x="14186" y="6327"/>
                </a:lnTo>
                <a:lnTo>
                  <a:pt x="14478" y="6132"/>
                </a:lnTo>
                <a:lnTo>
                  <a:pt x="14794" y="5913"/>
                </a:lnTo>
                <a:lnTo>
                  <a:pt x="15062" y="5694"/>
                </a:lnTo>
                <a:lnTo>
                  <a:pt x="15330" y="5475"/>
                </a:lnTo>
                <a:lnTo>
                  <a:pt x="15597" y="5232"/>
                </a:lnTo>
                <a:lnTo>
                  <a:pt x="15865" y="4964"/>
                </a:lnTo>
                <a:lnTo>
                  <a:pt x="16108" y="4696"/>
                </a:lnTo>
                <a:lnTo>
                  <a:pt x="16157" y="4696"/>
                </a:lnTo>
                <a:lnTo>
                  <a:pt x="16181" y="4648"/>
                </a:lnTo>
                <a:lnTo>
                  <a:pt x="16181" y="4599"/>
                </a:lnTo>
                <a:lnTo>
                  <a:pt x="16449" y="4283"/>
                </a:lnTo>
                <a:lnTo>
                  <a:pt x="16692" y="3942"/>
                </a:lnTo>
                <a:lnTo>
                  <a:pt x="16911" y="3601"/>
                </a:lnTo>
                <a:lnTo>
                  <a:pt x="17130" y="3188"/>
                </a:lnTo>
                <a:lnTo>
                  <a:pt x="17325" y="2774"/>
                </a:lnTo>
                <a:lnTo>
                  <a:pt x="17422" y="2531"/>
                </a:lnTo>
                <a:lnTo>
                  <a:pt x="17495" y="2312"/>
                </a:lnTo>
                <a:lnTo>
                  <a:pt x="17544" y="2093"/>
                </a:lnTo>
                <a:lnTo>
                  <a:pt x="17568" y="1850"/>
                </a:lnTo>
                <a:lnTo>
                  <a:pt x="17593" y="1631"/>
                </a:lnTo>
                <a:lnTo>
                  <a:pt x="17568" y="1412"/>
                </a:lnTo>
                <a:lnTo>
                  <a:pt x="17544" y="1193"/>
                </a:lnTo>
                <a:lnTo>
                  <a:pt x="17471" y="998"/>
                </a:lnTo>
                <a:lnTo>
                  <a:pt x="17374" y="779"/>
                </a:lnTo>
                <a:lnTo>
                  <a:pt x="17228" y="609"/>
                </a:lnTo>
                <a:lnTo>
                  <a:pt x="17057" y="414"/>
                </a:lnTo>
                <a:lnTo>
                  <a:pt x="16863" y="268"/>
                </a:lnTo>
                <a:lnTo>
                  <a:pt x="16644" y="146"/>
                </a:lnTo>
                <a:lnTo>
                  <a:pt x="16425" y="73"/>
                </a:lnTo>
                <a:lnTo>
                  <a:pt x="16206" y="25"/>
                </a:lnTo>
                <a:lnTo>
                  <a:pt x="15987"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6D9EEB"/>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7"/>
                                        </p:tgtEl>
                                        <p:attrNameLst>
                                          <p:attrName>style.visibility</p:attrName>
                                        </p:attrNameLst>
                                      </p:cBhvr>
                                      <p:to>
                                        <p:strVal val="visible"/>
                                      </p:to>
                                    </p:set>
                                    <p:animEffect transition="in" filter="fade">
                                      <p:cBhvr>
                                        <p:cTn id="7" dur="1822"/>
                                        <p:tgtEl>
                                          <p:spTgt spid="56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68"/>
                                        </p:tgtEl>
                                        <p:attrNameLst>
                                          <p:attrName>style.visibility</p:attrName>
                                        </p:attrNameLst>
                                      </p:cBhvr>
                                      <p:to>
                                        <p:strVal val="visible"/>
                                      </p:to>
                                    </p:set>
                                    <p:anim calcmode="lin" valueType="num">
                                      <p:cBhvr additive="base">
                                        <p:cTn id="12" dur="500"/>
                                        <p:tgtEl>
                                          <p:spTgt spid="56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9"/>
                                        </p:tgtEl>
                                        <p:attrNameLst>
                                          <p:attrName>style.visibility</p:attrName>
                                        </p:attrNameLst>
                                      </p:cBhvr>
                                      <p:to>
                                        <p:strVal val="visible"/>
                                      </p:to>
                                    </p:set>
                                    <p:animEffect transition="in" filter="fade">
                                      <p:cBhvr>
                                        <p:cTn id="17" dur="1000"/>
                                        <p:tgtEl>
                                          <p:spTgt spid="5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pic>
        <p:nvPicPr>
          <p:cNvPr id="575" name="Google Shape;575;p22"/>
          <p:cNvPicPr preferRelativeResize="0"/>
          <p:nvPr/>
        </p:nvPicPr>
        <p:blipFill rotWithShape="1">
          <a:blip r:embed="rId3">
            <a:alphaModFix/>
          </a:blip>
          <a:srcRect/>
          <a:stretch/>
        </p:blipFill>
        <p:spPr>
          <a:xfrm>
            <a:off x="0" y="3305525"/>
            <a:ext cx="2168811" cy="1837975"/>
          </a:xfrm>
          <a:prstGeom prst="rect">
            <a:avLst/>
          </a:prstGeom>
          <a:noFill/>
          <a:ln>
            <a:noFill/>
          </a:ln>
        </p:spPr>
      </p:pic>
      <p:sp>
        <p:nvSpPr>
          <p:cNvPr id="576" name="Google Shape;576;p22"/>
          <p:cNvSpPr/>
          <p:nvPr/>
        </p:nvSpPr>
        <p:spPr>
          <a:xfrm>
            <a:off x="1756881" y="521229"/>
            <a:ext cx="7078894" cy="2784296"/>
          </a:xfrm>
          <a:prstGeom prst="cloudCallout">
            <a:avLst>
              <a:gd name="adj1" fmla="val -20833"/>
              <a:gd name="adj2" fmla="val 62500"/>
            </a:avLst>
          </a:prstGeom>
          <a:solidFill>
            <a:schemeClr val="accent1"/>
          </a:solidFill>
          <a:ln w="25400" cap="flat" cmpd="sng">
            <a:solidFill>
              <a:srgbClr val="2A5E87"/>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lt1"/>
              </a:buClr>
              <a:buSzPts val="3200"/>
              <a:buFont typeface="Times New Roman"/>
              <a:buNone/>
            </a:pPr>
            <a:r>
              <a:rPr lang="en-US" sz="3200" b="0" i="0" u="none" strike="noStrike" cap="none">
                <a:solidFill>
                  <a:schemeClr val="lt1"/>
                </a:solidFill>
                <a:latin typeface="Times New Roman"/>
                <a:ea typeface="Times New Roman"/>
                <a:cs typeface="Times New Roman"/>
                <a:sym typeface="Times New Roman"/>
              </a:rPr>
              <a:t>Năng động, sáng tạo đã mang lại lợi ích gì cho Ê-đi- xơn và Lê Thái Hoàng.</a:t>
            </a:r>
            <a:endParaRPr/>
          </a:p>
        </p:txBody>
      </p:sp>
      <p:sp>
        <p:nvSpPr>
          <p:cNvPr id="577" name="Google Shape;577;p22"/>
          <p:cNvSpPr/>
          <p:nvPr/>
        </p:nvSpPr>
        <p:spPr>
          <a:xfrm>
            <a:off x="1756881" y="487368"/>
            <a:ext cx="7078894" cy="2784296"/>
          </a:xfrm>
          <a:prstGeom prst="flowChartMagneticTape">
            <a:avLst/>
          </a:prstGeom>
          <a:gradFill>
            <a:gsLst>
              <a:gs pos="0">
                <a:srgbClr val="E6A8A8"/>
              </a:gs>
              <a:gs pos="35000">
                <a:srgbClr val="EEC0C1"/>
              </a:gs>
              <a:gs pos="100000">
                <a:srgbClr val="FAE5E5"/>
              </a:gs>
            </a:gsLst>
            <a:lin ang="16200000" scaled="0"/>
          </a:gradFill>
          <a:ln w="9525" cap="flat" cmpd="sng">
            <a:solidFill>
              <a:srgbClr val="942E2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600"/>
              <a:buFont typeface="Times New Roman"/>
              <a:buNone/>
            </a:pPr>
            <a:r>
              <a:rPr lang="en-US" sz="3600" b="0" i="0" u="none" strike="noStrike" cap="none">
                <a:solidFill>
                  <a:schemeClr val="dk1"/>
                </a:solidFill>
                <a:latin typeface="Times New Roman"/>
                <a:ea typeface="Times New Roman"/>
                <a:cs typeface="Times New Roman"/>
                <a:sym typeface="Times New Roman"/>
              </a:rPr>
              <a:t>Hãy lấy ví dụ về người có tính năng động, sáng tạo mà em biết.</a:t>
            </a:r>
            <a:endParaRPr sz="1400" b="0" i="0" u="none" strike="noStrike" cap="none">
              <a:solidFill>
                <a:schemeClr val="dk1"/>
              </a:solidFill>
              <a:latin typeface="Arial"/>
              <a:ea typeface="Arial"/>
              <a:cs typeface="Arial"/>
              <a:sym typeface="Arial"/>
            </a:endParaRPr>
          </a:p>
        </p:txBody>
      </p:sp>
      <p:sp>
        <p:nvSpPr>
          <p:cNvPr id="578" name="Google Shape;578;p22">
            <a:hlinkClick r:id="rId4" action="ppaction://hlinksldjump"/>
          </p:cNvPr>
          <p:cNvSpPr/>
          <p:nvPr/>
        </p:nvSpPr>
        <p:spPr>
          <a:xfrm>
            <a:off x="8194109" y="4416250"/>
            <a:ext cx="392472" cy="391401"/>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6D9EEB"/>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6"/>
                                        </p:tgtEl>
                                        <p:attrNameLst>
                                          <p:attrName>style.visibility</p:attrName>
                                        </p:attrNameLst>
                                      </p:cBhvr>
                                      <p:to>
                                        <p:strVal val="visible"/>
                                      </p:to>
                                    </p:set>
                                    <p:anim calcmode="lin" valueType="num">
                                      <p:cBhvr additive="base">
                                        <p:cTn id="7" dur="500"/>
                                        <p:tgtEl>
                                          <p:spTgt spid="57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822"/>
                                        <p:tgtEl>
                                          <p:spTgt spid="576"/>
                                        </p:tgtEl>
                                      </p:cBhvr>
                                    </p:animEffect>
                                    <p:set>
                                      <p:cBhvr>
                                        <p:cTn id="12" dur="1" fill="hold">
                                          <p:stCondLst>
                                            <p:cond delay="1822"/>
                                          </p:stCondLst>
                                        </p:cTn>
                                        <p:tgtEl>
                                          <p:spTgt spid="57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77"/>
                                        </p:tgtEl>
                                        <p:attrNameLst>
                                          <p:attrName>style.visibility</p:attrName>
                                        </p:attrNameLst>
                                      </p:cBhvr>
                                      <p:to>
                                        <p:strVal val="visible"/>
                                      </p:to>
                                    </p:set>
                                    <p:anim calcmode="lin" valueType="num">
                                      <p:cBhvr additive="base">
                                        <p:cTn id="17" dur="500"/>
                                        <p:tgtEl>
                                          <p:spTgt spid="5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23"/>
          <p:cNvSpPr txBox="1">
            <a:spLocks noGrp="1"/>
          </p:cNvSpPr>
          <p:nvPr>
            <p:ph type="title"/>
          </p:nvPr>
        </p:nvSpPr>
        <p:spPr>
          <a:xfrm>
            <a:off x="727377" y="0"/>
            <a:ext cx="6140399" cy="589265"/>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500"/>
              <a:buNone/>
            </a:pPr>
            <a:r>
              <a:rPr lang="en-US" sz="2500" i="1">
                <a:latin typeface="Times New Roman"/>
                <a:ea typeface="Times New Roman"/>
                <a:cs typeface="Times New Roman"/>
                <a:sym typeface="Times New Roman"/>
              </a:rPr>
              <a:t>2. Ý nghĩa:</a:t>
            </a:r>
            <a:endParaRPr sz="2500" i="1">
              <a:latin typeface="Times New Roman"/>
              <a:ea typeface="Times New Roman"/>
              <a:cs typeface="Times New Roman"/>
              <a:sym typeface="Times New Roman"/>
            </a:endParaRPr>
          </a:p>
        </p:txBody>
      </p:sp>
      <p:sp>
        <p:nvSpPr>
          <p:cNvPr id="584" name="Google Shape;584;p23"/>
          <p:cNvSpPr txBox="1">
            <a:spLocks noGrp="1"/>
          </p:cNvSpPr>
          <p:nvPr>
            <p:ph type="body" idx="1"/>
          </p:nvPr>
        </p:nvSpPr>
        <p:spPr>
          <a:xfrm>
            <a:off x="410966" y="595901"/>
            <a:ext cx="7006975" cy="4317735"/>
          </a:xfrm>
          <a:prstGeom prst="rect">
            <a:avLst/>
          </a:prstGeom>
          <a:noFill/>
          <a:ln>
            <a:noFill/>
          </a:ln>
        </p:spPr>
        <p:txBody>
          <a:bodyPr spcFirstLastPara="1" wrap="square" lIns="91425" tIns="91425" rIns="91425" bIns="91425" anchor="t" anchorCtr="0">
            <a:noAutofit/>
          </a:bodyPr>
          <a:lstStyle/>
          <a:p>
            <a:pPr marL="342900" lvl="0" indent="-342900" algn="just" rtl="0">
              <a:lnSpc>
                <a:spcPct val="100000"/>
              </a:lnSpc>
              <a:spcBef>
                <a:spcPts val="0"/>
              </a:spcBef>
              <a:spcAft>
                <a:spcPts val="0"/>
              </a:spcAft>
              <a:buSzPts val="2500"/>
              <a:buFont typeface="Noto Sans Symbols"/>
              <a:buChar char="🖎"/>
            </a:pPr>
            <a:r>
              <a:rPr lang="en-US">
                <a:solidFill>
                  <a:schemeClr val="dk1"/>
                </a:solidFill>
                <a:latin typeface="Times New Roman"/>
                <a:ea typeface="Times New Roman"/>
                <a:cs typeface="Times New Roman"/>
                <a:sym typeface="Times New Roman"/>
              </a:rPr>
              <a:t>Là phẩm chất cần thiết, là yêu cầu đối với người lao động trong xã hội hiện đại, trong sự nghiệp công nghiệp hóa, hiện đại hóa đất nước.</a:t>
            </a:r>
            <a:endParaRPr/>
          </a:p>
          <a:p>
            <a:pPr marL="342900" lvl="0" indent="-342900" algn="just" rtl="0">
              <a:lnSpc>
                <a:spcPct val="100000"/>
              </a:lnSpc>
              <a:spcBef>
                <a:spcPts val="0"/>
              </a:spcBef>
              <a:spcAft>
                <a:spcPts val="0"/>
              </a:spcAft>
              <a:buSzPts val="2500"/>
              <a:buFont typeface="Noto Sans Symbols"/>
              <a:buChar char="🖎"/>
            </a:pPr>
            <a:r>
              <a:rPr lang="en-US">
                <a:solidFill>
                  <a:schemeClr val="dk1"/>
                </a:solidFill>
                <a:latin typeface="Times New Roman"/>
                <a:ea typeface="Times New Roman"/>
                <a:cs typeface="Times New Roman"/>
                <a:sym typeface="Times New Roman"/>
              </a:rPr>
              <a:t>Giúp con người vượt qua những ràng buộc của hoàn cảnh, rút ngắn thời gian để đạt được mục đích nhanh chóng và tốt đẹp. Góp phần nâng cao chất lượng cuộc sống của mỗi cá nhân, gia đình và xã hội.</a:t>
            </a:r>
            <a:endParaRPr/>
          </a:p>
          <a:p>
            <a:pPr marL="342900" lvl="0" indent="-342900" algn="just" rtl="0">
              <a:lnSpc>
                <a:spcPct val="100000"/>
              </a:lnSpc>
              <a:spcBef>
                <a:spcPts val="0"/>
              </a:spcBef>
              <a:spcAft>
                <a:spcPts val="0"/>
              </a:spcAft>
              <a:buSzPts val="2500"/>
              <a:buFont typeface="Noto Sans Symbols"/>
              <a:buChar char="🖎"/>
            </a:pPr>
            <a:r>
              <a:rPr lang="en-US">
                <a:solidFill>
                  <a:schemeClr val="dk1"/>
                </a:solidFill>
                <a:latin typeface="Times New Roman"/>
                <a:ea typeface="Times New Roman"/>
                <a:cs typeface="Times New Roman"/>
                <a:sym typeface="Times New Roman"/>
              </a:rPr>
              <a:t>Làm nên những kỳ tích vẻ vang, mang lại vinh dự cho bản thân, gia đình và đất nước.</a:t>
            </a:r>
            <a:endParaRPr>
              <a:solidFill>
                <a:schemeClr val="dk1"/>
              </a:solidFill>
              <a:latin typeface="Times New Roman"/>
              <a:ea typeface="Times New Roman"/>
              <a:cs typeface="Times New Roman"/>
              <a:sym typeface="Times New Roman"/>
            </a:endParaRPr>
          </a:p>
        </p:txBody>
      </p:sp>
      <p:sp>
        <p:nvSpPr>
          <p:cNvPr id="585" name="Google Shape;585;p23">
            <a:hlinkClick r:id="rId3" action="ppaction://hlinksldjump"/>
          </p:cNvPr>
          <p:cNvSpPr/>
          <p:nvPr/>
        </p:nvSpPr>
        <p:spPr>
          <a:xfrm>
            <a:off x="7149365" y="4556264"/>
            <a:ext cx="268576" cy="357372"/>
          </a:xfrm>
          <a:custGeom>
            <a:avLst/>
            <a:gdLst/>
            <a:ahLst/>
            <a:cxnLst/>
            <a:rect l="l" t="t" r="r" b="b"/>
            <a:pathLst>
              <a:path w="12289" h="16352" extrusionOk="0">
                <a:moveTo>
                  <a:pt x="6303" y="3991"/>
                </a:moveTo>
                <a:lnTo>
                  <a:pt x="6546" y="4015"/>
                </a:lnTo>
                <a:lnTo>
                  <a:pt x="6789" y="4064"/>
                </a:lnTo>
                <a:lnTo>
                  <a:pt x="7008" y="4137"/>
                </a:lnTo>
                <a:lnTo>
                  <a:pt x="7252" y="4234"/>
                </a:lnTo>
                <a:lnTo>
                  <a:pt x="7446" y="4356"/>
                </a:lnTo>
                <a:lnTo>
                  <a:pt x="7665" y="4502"/>
                </a:lnTo>
                <a:lnTo>
                  <a:pt x="7836" y="4672"/>
                </a:lnTo>
                <a:lnTo>
                  <a:pt x="8030" y="4842"/>
                </a:lnTo>
                <a:lnTo>
                  <a:pt x="8176" y="5037"/>
                </a:lnTo>
                <a:lnTo>
                  <a:pt x="8322" y="5256"/>
                </a:lnTo>
                <a:lnTo>
                  <a:pt x="8468" y="5475"/>
                </a:lnTo>
                <a:lnTo>
                  <a:pt x="8566" y="5718"/>
                </a:lnTo>
                <a:lnTo>
                  <a:pt x="8639" y="5986"/>
                </a:lnTo>
                <a:lnTo>
                  <a:pt x="8712" y="6229"/>
                </a:lnTo>
                <a:lnTo>
                  <a:pt x="8736" y="6473"/>
                </a:lnTo>
                <a:lnTo>
                  <a:pt x="8712" y="6716"/>
                </a:lnTo>
                <a:lnTo>
                  <a:pt x="8687" y="6959"/>
                </a:lnTo>
                <a:lnTo>
                  <a:pt x="8639" y="7178"/>
                </a:lnTo>
                <a:lnTo>
                  <a:pt x="8541" y="7397"/>
                </a:lnTo>
                <a:lnTo>
                  <a:pt x="8444" y="7592"/>
                </a:lnTo>
                <a:lnTo>
                  <a:pt x="8322" y="7787"/>
                </a:lnTo>
                <a:lnTo>
                  <a:pt x="8152" y="7981"/>
                </a:lnTo>
                <a:lnTo>
                  <a:pt x="7982" y="8152"/>
                </a:lnTo>
                <a:lnTo>
                  <a:pt x="7811" y="8298"/>
                </a:lnTo>
                <a:lnTo>
                  <a:pt x="7592" y="8419"/>
                </a:lnTo>
                <a:lnTo>
                  <a:pt x="7373" y="8517"/>
                </a:lnTo>
                <a:lnTo>
                  <a:pt x="7130" y="8614"/>
                </a:lnTo>
                <a:lnTo>
                  <a:pt x="6887" y="8687"/>
                </a:lnTo>
                <a:lnTo>
                  <a:pt x="6668" y="8711"/>
                </a:lnTo>
                <a:lnTo>
                  <a:pt x="6424" y="8736"/>
                </a:lnTo>
                <a:lnTo>
                  <a:pt x="6205" y="8736"/>
                </a:lnTo>
                <a:lnTo>
                  <a:pt x="5986" y="8711"/>
                </a:lnTo>
                <a:lnTo>
                  <a:pt x="5743" y="8663"/>
                </a:lnTo>
                <a:lnTo>
                  <a:pt x="5524" y="8614"/>
                </a:lnTo>
                <a:lnTo>
                  <a:pt x="5305" y="8541"/>
                </a:lnTo>
                <a:lnTo>
                  <a:pt x="5110" y="8444"/>
                </a:lnTo>
                <a:lnTo>
                  <a:pt x="4891" y="8346"/>
                </a:lnTo>
                <a:lnTo>
                  <a:pt x="4697" y="8225"/>
                </a:lnTo>
                <a:lnTo>
                  <a:pt x="4502" y="8103"/>
                </a:lnTo>
                <a:lnTo>
                  <a:pt x="4332" y="7957"/>
                </a:lnTo>
                <a:lnTo>
                  <a:pt x="4186" y="7787"/>
                </a:lnTo>
                <a:lnTo>
                  <a:pt x="4015" y="7616"/>
                </a:lnTo>
                <a:lnTo>
                  <a:pt x="3894" y="7446"/>
                </a:lnTo>
                <a:lnTo>
                  <a:pt x="3772" y="7251"/>
                </a:lnTo>
                <a:lnTo>
                  <a:pt x="3723" y="7105"/>
                </a:lnTo>
                <a:lnTo>
                  <a:pt x="3650" y="6935"/>
                </a:lnTo>
                <a:lnTo>
                  <a:pt x="3602" y="6643"/>
                </a:lnTo>
                <a:lnTo>
                  <a:pt x="3577" y="6327"/>
                </a:lnTo>
                <a:lnTo>
                  <a:pt x="3602" y="6010"/>
                </a:lnTo>
                <a:lnTo>
                  <a:pt x="3699" y="5718"/>
                </a:lnTo>
                <a:lnTo>
                  <a:pt x="3821" y="5426"/>
                </a:lnTo>
                <a:lnTo>
                  <a:pt x="3967" y="5134"/>
                </a:lnTo>
                <a:lnTo>
                  <a:pt x="4161" y="4891"/>
                </a:lnTo>
                <a:lnTo>
                  <a:pt x="4332" y="4696"/>
                </a:lnTo>
                <a:lnTo>
                  <a:pt x="4551" y="4502"/>
                </a:lnTo>
                <a:lnTo>
                  <a:pt x="4794" y="4356"/>
                </a:lnTo>
                <a:lnTo>
                  <a:pt x="5037" y="4210"/>
                </a:lnTo>
                <a:lnTo>
                  <a:pt x="5062" y="4210"/>
                </a:lnTo>
                <a:lnTo>
                  <a:pt x="5110" y="4234"/>
                </a:lnTo>
                <a:lnTo>
                  <a:pt x="5232" y="4234"/>
                </a:lnTo>
                <a:lnTo>
                  <a:pt x="5305" y="4210"/>
                </a:lnTo>
                <a:lnTo>
                  <a:pt x="5548" y="4112"/>
                </a:lnTo>
                <a:lnTo>
                  <a:pt x="5816" y="4039"/>
                </a:lnTo>
                <a:lnTo>
                  <a:pt x="6059" y="4015"/>
                </a:lnTo>
                <a:lnTo>
                  <a:pt x="6303" y="3991"/>
                </a:lnTo>
                <a:close/>
                <a:moveTo>
                  <a:pt x="6254" y="3480"/>
                </a:moveTo>
                <a:lnTo>
                  <a:pt x="5986" y="3504"/>
                </a:lnTo>
                <a:lnTo>
                  <a:pt x="5694" y="3553"/>
                </a:lnTo>
                <a:lnTo>
                  <a:pt x="5427" y="3626"/>
                </a:lnTo>
                <a:lnTo>
                  <a:pt x="5305" y="3650"/>
                </a:lnTo>
                <a:lnTo>
                  <a:pt x="5183" y="3699"/>
                </a:lnTo>
                <a:lnTo>
                  <a:pt x="4916" y="3796"/>
                </a:lnTo>
                <a:lnTo>
                  <a:pt x="4599" y="3966"/>
                </a:lnTo>
                <a:lnTo>
                  <a:pt x="4283" y="4161"/>
                </a:lnTo>
                <a:lnTo>
                  <a:pt x="3991" y="4404"/>
                </a:lnTo>
                <a:lnTo>
                  <a:pt x="3748" y="4672"/>
                </a:lnTo>
                <a:lnTo>
                  <a:pt x="3529" y="4940"/>
                </a:lnTo>
                <a:lnTo>
                  <a:pt x="3359" y="5232"/>
                </a:lnTo>
                <a:lnTo>
                  <a:pt x="3237" y="5572"/>
                </a:lnTo>
                <a:lnTo>
                  <a:pt x="3164" y="5889"/>
                </a:lnTo>
                <a:lnTo>
                  <a:pt x="3115" y="6229"/>
                </a:lnTo>
                <a:lnTo>
                  <a:pt x="3140" y="6570"/>
                </a:lnTo>
                <a:lnTo>
                  <a:pt x="3188" y="6911"/>
                </a:lnTo>
                <a:lnTo>
                  <a:pt x="3261" y="7251"/>
                </a:lnTo>
                <a:lnTo>
                  <a:pt x="3383" y="7495"/>
                </a:lnTo>
                <a:lnTo>
                  <a:pt x="3529" y="7762"/>
                </a:lnTo>
                <a:lnTo>
                  <a:pt x="3699" y="7981"/>
                </a:lnTo>
                <a:lnTo>
                  <a:pt x="3869" y="8200"/>
                </a:lnTo>
                <a:lnTo>
                  <a:pt x="4088" y="8371"/>
                </a:lnTo>
                <a:lnTo>
                  <a:pt x="4307" y="8541"/>
                </a:lnTo>
                <a:lnTo>
                  <a:pt x="4551" y="8711"/>
                </a:lnTo>
                <a:lnTo>
                  <a:pt x="4794" y="8833"/>
                </a:lnTo>
                <a:lnTo>
                  <a:pt x="5062" y="8930"/>
                </a:lnTo>
                <a:lnTo>
                  <a:pt x="5329" y="9028"/>
                </a:lnTo>
                <a:lnTo>
                  <a:pt x="5597" y="9101"/>
                </a:lnTo>
                <a:lnTo>
                  <a:pt x="5889" y="9149"/>
                </a:lnTo>
                <a:lnTo>
                  <a:pt x="6181" y="9174"/>
                </a:lnTo>
                <a:lnTo>
                  <a:pt x="6449" y="9198"/>
                </a:lnTo>
                <a:lnTo>
                  <a:pt x="6741" y="9174"/>
                </a:lnTo>
                <a:lnTo>
                  <a:pt x="7008" y="9149"/>
                </a:lnTo>
                <a:lnTo>
                  <a:pt x="7325" y="9076"/>
                </a:lnTo>
                <a:lnTo>
                  <a:pt x="7617" y="8979"/>
                </a:lnTo>
                <a:lnTo>
                  <a:pt x="7884" y="8833"/>
                </a:lnTo>
                <a:lnTo>
                  <a:pt x="8128" y="8687"/>
                </a:lnTo>
                <a:lnTo>
                  <a:pt x="8347" y="8492"/>
                </a:lnTo>
                <a:lnTo>
                  <a:pt x="8541" y="8273"/>
                </a:lnTo>
                <a:lnTo>
                  <a:pt x="8712" y="8054"/>
                </a:lnTo>
                <a:lnTo>
                  <a:pt x="8858" y="7787"/>
                </a:lnTo>
                <a:lnTo>
                  <a:pt x="8979" y="7543"/>
                </a:lnTo>
                <a:lnTo>
                  <a:pt x="9052" y="7251"/>
                </a:lnTo>
                <a:lnTo>
                  <a:pt x="9125" y="6959"/>
                </a:lnTo>
                <a:lnTo>
                  <a:pt x="9150" y="6667"/>
                </a:lnTo>
                <a:lnTo>
                  <a:pt x="9150" y="6375"/>
                </a:lnTo>
                <a:lnTo>
                  <a:pt x="9125" y="6083"/>
                </a:lnTo>
                <a:lnTo>
                  <a:pt x="9052" y="5791"/>
                </a:lnTo>
                <a:lnTo>
                  <a:pt x="8955" y="5499"/>
                </a:lnTo>
                <a:lnTo>
                  <a:pt x="8858" y="5232"/>
                </a:lnTo>
                <a:lnTo>
                  <a:pt x="8712" y="4988"/>
                </a:lnTo>
                <a:lnTo>
                  <a:pt x="8566" y="4769"/>
                </a:lnTo>
                <a:lnTo>
                  <a:pt x="8395" y="4550"/>
                </a:lnTo>
                <a:lnTo>
                  <a:pt x="8201" y="4356"/>
                </a:lnTo>
                <a:lnTo>
                  <a:pt x="7982" y="4161"/>
                </a:lnTo>
                <a:lnTo>
                  <a:pt x="7763" y="3991"/>
                </a:lnTo>
                <a:lnTo>
                  <a:pt x="7544" y="3845"/>
                </a:lnTo>
                <a:lnTo>
                  <a:pt x="7300" y="3723"/>
                </a:lnTo>
                <a:lnTo>
                  <a:pt x="7033" y="3626"/>
                </a:lnTo>
                <a:lnTo>
                  <a:pt x="6789" y="3553"/>
                </a:lnTo>
                <a:lnTo>
                  <a:pt x="6522" y="3504"/>
                </a:lnTo>
                <a:lnTo>
                  <a:pt x="6254" y="3480"/>
                </a:lnTo>
                <a:close/>
                <a:moveTo>
                  <a:pt x="6303" y="536"/>
                </a:moveTo>
                <a:lnTo>
                  <a:pt x="6668" y="560"/>
                </a:lnTo>
                <a:lnTo>
                  <a:pt x="7033" y="633"/>
                </a:lnTo>
                <a:lnTo>
                  <a:pt x="7422" y="706"/>
                </a:lnTo>
                <a:lnTo>
                  <a:pt x="7763" y="828"/>
                </a:lnTo>
                <a:lnTo>
                  <a:pt x="8128" y="949"/>
                </a:lnTo>
                <a:lnTo>
                  <a:pt x="8468" y="1095"/>
                </a:lnTo>
                <a:lnTo>
                  <a:pt x="8809" y="1266"/>
                </a:lnTo>
                <a:lnTo>
                  <a:pt x="9125" y="1460"/>
                </a:lnTo>
                <a:lnTo>
                  <a:pt x="9442" y="1679"/>
                </a:lnTo>
                <a:lnTo>
                  <a:pt x="9734" y="1898"/>
                </a:lnTo>
                <a:lnTo>
                  <a:pt x="10026" y="2166"/>
                </a:lnTo>
                <a:lnTo>
                  <a:pt x="10050" y="2287"/>
                </a:lnTo>
                <a:lnTo>
                  <a:pt x="10074" y="2409"/>
                </a:lnTo>
                <a:lnTo>
                  <a:pt x="10196" y="2798"/>
                </a:lnTo>
                <a:lnTo>
                  <a:pt x="10220" y="2847"/>
                </a:lnTo>
                <a:lnTo>
                  <a:pt x="10269" y="2871"/>
                </a:lnTo>
                <a:lnTo>
                  <a:pt x="10342" y="2896"/>
                </a:lnTo>
                <a:lnTo>
                  <a:pt x="10391" y="2896"/>
                </a:lnTo>
                <a:lnTo>
                  <a:pt x="10439" y="2871"/>
                </a:lnTo>
                <a:lnTo>
                  <a:pt x="10464" y="2847"/>
                </a:lnTo>
                <a:lnTo>
                  <a:pt x="10488" y="2798"/>
                </a:lnTo>
                <a:lnTo>
                  <a:pt x="10512" y="2677"/>
                </a:lnTo>
                <a:lnTo>
                  <a:pt x="10585" y="2774"/>
                </a:lnTo>
                <a:lnTo>
                  <a:pt x="10537" y="3090"/>
                </a:lnTo>
                <a:lnTo>
                  <a:pt x="10537" y="3261"/>
                </a:lnTo>
                <a:lnTo>
                  <a:pt x="10561" y="3334"/>
                </a:lnTo>
                <a:lnTo>
                  <a:pt x="10610" y="3382"/>
                </a:lnTo>
                <a:lnTo>
                  <a:pt x="10634" y="3431"/>
                </a:lnTo>
                <a:lnTo>
                  <a:pt x="10683" y="3407"/>
                </a:lnTo>
                <a:lnTo>
                  <a:pt x="10756" y="3382"/>
                </a:lnTo>
                <a:lnTo>
                  <a:pt x="10804" y="3309"/>
                </a:lnTo>
                <a:lnTo>
                  <a:pt x="10877" y="3163"/>
                </a:lnTo>
                <a:lnTo>
                  <a:pt x="10877" y="3188"/>
                </a:lnTo>
                <a:lnTo>
                  <a:pt x="10950" y="3285"/>
                </a:lnTo>
                <a:lnTo>
                  <a:pt x="10853" y="3553"/>
                </a:lnTo>
                <a:lnTo>
                  <a:pt x="10804" y="3674"/>
                </a:lnTo>
                <a:lnTo>
                  <a:pt x="10756" y="3796"/>
                </a:lnTo>
                <a:lnTo>
                  <a:pt x="10756" y="3893"/>
                </a:lnTo>
                <a:lnTo>
                  <a:pt x="10804" y="4015"/>
                </a:lnTo>
                <a:lnTo>
                  <a:pt x="10829" y="4088"/>
                </a:lnTo>
                <a:lnTo>
                  <a:pt x="10902" y="4112"/>
                </a:lnTo>
                <a:lnTo>
                  <a:pt x="10975" y="4112"/>
                </a:lnTo>
                <a:lnTo>
                  <a:pt x="11023" y="4088"/>
                </a:lnTo>
                <a:lnTo>
                  <a:pt x="11096" y="4039"/>
                </a:lnTo>
                <a:lnTo>
                  <a:pt x="11169" y="3966"/>
                </a:lnTo>
                <a:lnTo>
                  <a:pt x="11242" y="3820"/>
                </a:lnTo>
                <a:lnTo>
                  <a:pt x="11340" y="4039"/>
                </a:lnTo>
                <a:lnTo>
                  <a:pt x="11194" y="4307"/>
                </a:lnTo>
                <a:lnTo>
                  <a:pt x="11048" y="4575"/>
                </a:lnTo>
                <a:lnTo>
                  <a:pt x="11023" y="4696"/>
                </a:lnTo>
                <a:lnTo>
                  <a:pt x="11023" y="4794"/>
                </a:lnTo>
                <a:lnTo>
                  <a:pt x="11048" y="4867"/>
                </a:lnTo>
                <a:lnTo>
                  <a:pt x="11121" y="4915"/>
                </a:lnTo>
                <a:lnTo>
                  <a:pt x="11169" y="4915"/>
                </a:lnTo>
                <a:lnTo>
                  <a:pt x="11218" y="4891"/>
                </a:lnTo>
                <a:lnTo>
                  <a:pt x="11340" y="4794"/>
                </a:lnTo>
                <a:lnTo>
                  <a:pt x="11510" y="4575"/>
                </a:lnTo>
                <a:lnTo>
                  <a:pt x="11534" y="4550"/>
                </a:lnTo>
                <a:lnTo>
                  <a:pt x="11607" y="4818"/>
                </a:lnTo>
                <a:lnTo>
                  <a:pt x="11510" y="4940"/>
                </a:lnTo>
                <a:lnTo>
                  <a:pt x="11388" y="5061"/>
                </a:lnTo>
                <a:lnTo>
                  <a:pt x="11291" y="5183"/>
                </a:lnTo>
                <a:lnTo>
                  <a:pt x="11218" y="5280"/>
                </a:lnTo>
                <a:lnTo>
                  <a:pt x="11096" y="5524"/>
                </a:lnTo>
                <a:lnTo>
                  <a:pt x="11072" y="5548"/>
                </a:lnTo>
                <a:lnTo>
                  <a:pt x="11096" y="5572"/>
                </a:lnTo>
                <a:lnTo>
                  <a:pt x="11121" y="5597"/>
                </a:lnTo>
                <a:lnTo>
                  <a:pt x="11145" y="5572"/>
                </a:lnTo>
                <a:lnTo>
                  <a:pt x="11388" y="5475"/>
                </a:lnTo>
                <a:lnTo>
                  <a:pt x="11510" y="5402"/>
                </a:lnTo>
                <a:lnTo>
                  <a:pt x="11631" y="5305"/>
                </a:lnTo>
                <a:lnTo>
                  <a:pt x="11680" y="5256"/>
                </a:lnTo>
                <a:lnTo>
                  <a:pt x="11729" y="5499"/>
                </a:lnTo>
                <a:lnTo>
                  <a:pt x="11364" y="5840"/>
                </a:lnTo>
                <a:lnTo>
                  <a:pt x="11048" y="6229"/>
                </a:lnTo>
                <a:lnTo>
                  <a:pt x="11023" y="6278"/>
                </a:lnTo>
                <a:lnTo>
                  <a:pt x="11048" y="6327"/>
                </a:lnTo>
                <a:lnTo>
                  <a:pt x="11072" y="6351"/>
                </a:lnTo>
                <a:lnTo>
                  <a:pt x="11121" y="6351"/>
                </a:lnTo>
                <a:lnTo>
                  <a:pt x="11291" y="6254"/>
                </a:lnTo>
                <a:lnTo>
                  <a:pt x="11461" y="6156"/>
                </a:lnTo>
                <a:lnTo>
                  <a:pt x="11753" y="5913"/>
                </a:lnTo>
                <a:lnTo>
                  <a:pt x="11753" y="6302"/>
                </a:lnTo>
                <a:lnTo>
                  <a:pt x="11631" y="6424"/>
                </a:lnTo>
                <a:lnTo>
                  <a:pt x="11534" y="6546"/>
                </a:lnTo>
                <a:lnTo>
                  <a:pt x="11412" y="6692"/>
                </a:lnTo>
                <a:lnTo>
                  <a:pt x="11291" y="6789"/>
                </a:lnTo>
                <a:lnTo>
                  <a:pt x="11048" y="6935"/>
                </a:lnTo>
                <a:lnTo>
                  <a:pt x="10999" y="6984"/>
                </a:lnTo>
                <a:lnTo>
                  <a:pt x="10950" y="7032"/>
                </a:lnTo>
                <a:lnTo>
                  <a:pt x="10926" y="7105"/>
                </a:lnTo>
                <a:lnTo>
                  <a:pt x="10950" y="7154"/>
                </a:lnTo>
                <a:lnTo>
                  <a:pt x="11023" y="7203"/>
                </a:lnTo>
                <a:lnTo>
                  <a:pt x="11096" y="7251"/>
                </a:lnTo>
                <a:lnTo>
                  <a:pt x="11169" y="7251"/>
                </a:lnTo>
                <a:lnTo>
                  <a:pt x="11267" y="7227"/>
                </a:lnTo>
                <a:lnTo>
                  <a:pt x="11437" y="7178"/>
                </a:lnTo>
                <a:lnTo>
                  <a:pt x="11583" y="7081"/>
                </a:lnTo>
                <a:lnTo>
                  <a:pt x="11704" y="6984"/>
                </a:lnTo>
                <a:lnTo>
                  <a:pt x="11631" y="7470"/>
                </a:lnTo>
                <a:lnTo>
                  <a:pt x="11583" y="7470"/>
                </a:lnTo>
                <a:lnTo>
                  <a:pt x="11534" y="7495"/>
                </a:lnTo>
                <a:lnTo>
                  <a:pt x="11291" y="7665"/>
                </a:lnTo>
                <a:lnTo>
                  <a:pt x="11023" y="7811"/>
                </a:lnTo>
                <a:lnTo>
                  <a:pt x="10902" y="7884"/>
                </a:lnTo>
                <a:lnTo>
                  <a:pt x="10804" y="7957"/>
                </a:lnTo>
                <a:lnTo>
                  <a:pt x="10731" y="8054"/>
                </a:lnTo>
                <a:lnTo>
                  <a:pt x="10707" y="8103"/>
                </a:lnTo>
                <a:lnTo>
                  <a:pt x="10707" y="8176"/>
                </a:lnTo>
                <a:lnTo>
                  <a:pt x="10707" y="8200"/>
                </a:lnTo>
                <a:lnTo>
                  <a:pt x="10853" y="8200"/>
                </a:lnTo>
                <a:lnTo>
                  <a:pt x="10950" y="8176"/>
                </a:lnTo>
                <a:lnTo>
                  <a:pt x="11194" y="8079"/>
                </a:lnTo>
                <a:lnTo>
                  <a:pt x="11534" y="7933"/>
                </a:lnTo>
                <a:lnTo>
                  <a:pt x="11437" y="8273"/>
                </a:lnTo>
                <a:lnTo>
                  <a:pt x="11340" y="8298"/>
                </a:lnTo>
                <a:lnTo>
                  <a:pt x="11242" y="8322"/>
                </a:lnTo>
                <a:lnTo>
                  <a:pt x="11072" y="8419"/>
                </a:lnTo>
                <a:lnTo>
                  <a:pt x="10829" y="8541"/>
                </a:lnTo>
                <a:lnTo>
                  <a:pt x="10561" y="8614"/>
                </a:lnTo>
                <a:lnTo>
                  <a:pt x="10537" y="8638"/>
                </a:lnTo>
                <a:lnTo>
                  <a:pt x="10512" y="8663"/>
                </a:lnTo>
                <a:lnTo>
                  <a:pt x="10537" y="8687"/>
                </a:lnTo>
                <a:lnTo>
                  <a:pt x="10561" y="8711"/>
                </a:lnTo>
                <a:lnTo>
                  <a:pt x="10731" y="8736"/>
                </a:lnTo>
                <a:lnTo>
                  <a:pt x="10926" y="8736"/>
                </a:lnTo>
                <a:lnTo>
                  <a:pt x="11121" y="8711"/>
                </a:lnTo>
                <a:lnTo>
                  <a:pt x="11315" y="8663"/>
                </a:lnTo>
                <a:lnTo>
                  <a:pt x="11169" y="9028"/>
                </a:lnTo>
                <a:lnTo>
                  <a:pt x="10926" y="9028"/>
                </a:lnTo>
                <a:lnTo>
                  <a:pt x="10683" y="9052"/>
                </a:lnTo>
                <a:lnTo>
                  <a:pt x="10439" y="9125"/>
                </a:lnTo>
                <a:lnTo>
                  <a:pt x="10220" y="9198"/>
                </a:lnTo>
                <a:lnTo>
                  <a:pt x="10196" y="9222"/>
                </a:lnTo>
                <a:lnTo>
                  <a:pt x="10196" y="9247"/>
                </a:lnTo>
                <a:lnTo>
                  <a:pt x="10220" y="9271"/>
                </a:lnTo>
                <a:lnTo>
                  <a:pt x="10245" y="9295"/>
                </a:lnTo>
                <a:lnTo>
                  <a:pt x="10488" y="9295"/>
                </a:lnTo>
                <a:lnTo>
                  <a:pt x="10731" y="9320"/>
                </a:lnTo>
                <a:lnTo>
                  <a:pt x="11048" y="9368"/>
                </a:lnTo>
                <a:lnTo>
                  <a:pt x="10853" y="9757"/>
                </a:lnTo>
                <a:lnTo>
                  <a:pt x="10561" y="9733"/>
                </a:lnTo>
                <a:lnTo>
                  <a:pt x="10245" y="9709"/>
                </a:lnTo>
                <a:lnTo>
                  <a:pt x="10099" y="9709"/>
                </a:lnTo>
                <a:lnTo>
                  <a:pt x="9977" y="9733"/>
                </a:lnTo>
                <a:lnTo>
                  <a:pt x="9904" y="9782"/>
                </a:lnTo>
                <a:lnTo>
                  <a:pt x="9880" y="9806"/>
                </a:lnTo>
                <a:lnTo>
                  <a:pt x="9880" y="9830"/>
                </a:lnTo>
                <a:lnTo>
                  <a:pt x="9928" y="9928"/>
                </a:lnTo>
                <a:lnTo>
                  <a:pt x="9977" y="10001"/>
                </a:lnTo>
                <a:lnTo>
                  <a:pt x="10050" y="10074"/>
                </a:lnTo>
                <a:lnTo>
                  <a:pt x="10147" y="10122"/>
                </a:lnTo>
                <a:lnTo>
                  <a:pt x="10391" y="10171"/>
                </a:lnTo>
                <a:lnTo>
                  <a:pt x="10610" y="10220"/>
                </a:lnTo>
                <a:lnTo>
                  <a:pt x="10439" y="10512"/>
                </a:lnTo>
                <a:lnTo>
                  <a:pt x="10439" y="10439"/>
                </a:lnTo>
                <a:lnTo>
                  <a:pt x="10391" y="10390"/>
                </a:lnTo>
                <a:lnTo>
                  <a:pt x="10342" y="10341"/>
                </a:lnTo>
                <a:lnTo>
                  <a:pt x="10220" y="10293"/>
                </a:lnTo>
                <a:lnTo>
                  <a:pt x="9977" y="10268"/>
                </a:lnTo>
                <a:lnTo>
                  <a:pt x="9709" y="10220"/>
                </a:lnTo>
                <a:lnTo>
                  <a:pt x="9588" y="10220"/>
                </a:lnTo>
                <a:lnTo>
                  <a:pt x="9466" y="10244"/>
                </a:lnTo>
                <a:lnTo>
                  <a:pt x="9417" y="10268"/>
                </a:lnTo>
                <a:lnTo>
                  <a:pt x="9393" y="10317"/>
                </a:lnTo>
                <a:lnTo>
                  <a:pt x="9393" y="10366"/>
                </a:lnTo>
                <a:lnTo>
                  <a:pt x="9417" y="10414"/>
                </a:lnTo>
                <a:lnTo>
                  <a:pt x="9515" y="10487"/>
                </a:lnTo>
                <a:lnTo>
                  <a:pt x="9636" y="10560"/>
                </a:lnTo>
                <a:lnTo>
                  <a:pt x="9880" y="10633"/>
                </a:lnTo>
                <a:lnTo>
                  <a:pt x="10123" y="10682"/>
                </a:lnTo>
                <a:lnTo>
                  <a:pt x="10245" y="10682"/>
                </a:lnTo>
                <a:lnTo>
                  <a:pt x="10366" y="10633"/>
                </a:lnTo>
                <a:lnTo>
                  <a:pt x="10001" y="11242"/>
                </a:lnTo>
                <a:lnTo>
                  <a:pt x="9782" y="11169"/>
                </a:lnTo>
                <a:lnTo>
                  <a:pt x="9588" y="11144"/>
                </a:lnTo>
                <a:lnTo>
                  <a:pt x="9417" y="11096"/>
                </a:lnTo>
                <a:lnTo>
                  <a:pt x="9247" y="11071"/>
                </a:lnTo>
                <a:lnTo>
                  <a:pt x="9052" y="11047"/>
                </a:lnTo>
                <a:lnTo>
                  <a:pt x="8882" y="11096"/>
                </a:lnTo>
                <a:lnTo>
                  <a:pt x="8858" y="11120"/>
                </a:lnTo>
                <a:lnTo>
                  <a:pt x="8833" y="11169"/>
                </a:lnTo>
                <a:lnTo>
                  <a:pt x="8833" y="11193"/>
                </a:lnTo>
                <a:lnTo>
                  <a:pt x="8858" y="11242"/>
                </a:lnTo>
                <a:lnTo>
                  <a:pt x="9052" y="11315"/>
                </a:lnTo>
                <a:lnTo>
                  <a:pt x="9223" y="11363"/>
                </a:lnTo>
                <a:lnTo>
                  <a:pt x="9588" y="11485"/>
                </a:lnTo>
                <a:lnTo>
                  <a:pt x="9782" y="11558"/>
                </a:lnTo>
                <a:lnTo>
                  <a:pt x="9490" y="11996"/>
                </a:lnTo>
                <a:lnTo>
                  <a:pt x="9344" y="11923"/>
                </a:lnTo>
                <a:lnTo>
                  <a:pt x="9223" y="11874"/>
                </a:lnTo>
                <a:lnTo>
                  <a:pt x="8931" y="11801"/>
                </a:lnTo>
                <a:lnTo>
                  <a:pt x="8566" y="11704"/>
                </a:lnTo>
                <a:lnTo>
                  <a:pt x="8371" y="11655"/>
                </a:lnTo>
                <a:lnTo>
                  <a:pt x="8176" y="11655"/>
                </a:lnTo>
                <a:lnTo>
                  <a:pt x="8103" y="11680"/>
                </a:lnTo>
                <a:lnTo>
                  <a:pt x="8079" y="11728"/>
                </a:lnTo>
                <a:lnTo>
                  <a:pt x="8055" y="11801"/>
                </a:lnTo>
                <a:lnTo>
                  <a:pt x="8103" y="11850"/>
                </a:lnTo>
                <a:lnTo>
                  <a:pt x="8249" y="11947"/>
                </a:lnTo>
                <a:lnTo>
                  <a:pt x="8395" y="12045"/>
                </a:lnTo>
                <a:lnTo>
                  <a:pt x="8736" y="12166"/>
                </a:lnTo>
                <a:lnTo>
                  <a:pt x="8979" y="12239"/>
                </a:lnTo>
                <a:lnTo>
                  <a:pt x="9247" y="12312"/>
                </a:lnTo>
                <a:lnTo>
                  <a:pt x="9004" y="12629"/>
                </a:lnTo>
                <a:lnTo>
                  <a:pt x="8712" y="12580"/>
                </a:lnTo>
                <a:lnTo>
                  <a:pt x="8420" y="12531"/>
                </a:lnTo>
                <a:lnTo>
                  <a:pt x="8201" y="12458"/>
                </a:lnTo>
                <a:lnTo>
                  <a:pt x="8006" y="12361"/>
                </a:lnTo>
                <a:lnTo>
                  <a:pt x="7787" y="12239"/>
                </a:lnTo>
                <a:lnTo>
                  <a:pt x="7592" y="12142"/>
                </a:lnTo>
                <a:lnTo>
                  <a:pt x="7544" y="12142"/>
                </a:lnTo>
                <a:lnTo>
                  <a:pt x="7495" y="12166"/>
                </a:lnTo>
                <a:lnTo>
                  <a:pt x="7495" y="12215"/>
                </a:lnTo>
                <a:lnTo>
                  <a:pt x="7471" y="12264"/>
                </a:lnTo>
                <a:lnTo>
                  <a:pt x="7519" y="12385"/>
                </a:lnTo>
                <a:lnTo>
                  <a:pt x="7592" y="12507"/>
                </a:lnTo>
                <a:lnTo>
                  <a:pt x="7690" y="12604"/>
                </a:lnTo>
                <a:lnTo>
                  <a:pt x="7811" y="12677"/>
                </a:lnTo>
                <a:lnTo>
                  <a:pt x="8055" y="12823"/>
                </a:lnTo>
                <a:lnTo>
                  <a:pt x="8298" y="12921"/>
                </a:lnTo>
                <a:lnTo>
                  <a:pt x="8493" y="12994"/>
                </a:lnTo>
                <a:lnTo>
                  <a:pt x="8687" y="13018"/>
                </a:lnTo>
                <a:lnTo>
                  <a:pt x="8371" y="13407"/>
                </a:lnTo>
                <a:lnTo>
                  <a:pt x="8274" y="13310"/>
                </a:lnTo>
                <a:lnTo>
                  <a:pt x="8152" y="13261"/>
                </a:lnTo>
                <a:lnTo>
                  <a:pt x="7909" y="13188"/>
                </a:lnTo>
                <a:lnTo>
                  <a:pt x="7471" y="12994"/>
                </a:lnTo>
                <a:lnTo>
                  <a:pt x="7252" y="12921"/>
                </a:lnTo>
                <a:lnTo>
                  <a:pt x="7033" y="12896"/>
                </a:lnTo>
                <a:lnTo>
                  <a:pt x="7008" y="12896"/>
                </a:lnTo>
                <a:lnTo>
                  <a:pt x="7008" y="12945"/>
                </a:lnTo>
                <a:lnTo>
                  <a:pt x="7057" y="13042"/>
                </a:lnTo>
                <a:lnTo>
                  <a:pt x="7130" y="13115"/>
                </a:lnTo>
                <a:lnTo>
                  <a:pt x="7300" y="13261"/>
                </a:lnTo>
                <a:lnTo>
                  <a:pt x="7495" y="13359"/>
                </a:lnTo>
                <a:lnTo>
                  <a:pt x="7690" y="13456"/>
                </a:lnTo>
                <a:lnTo>
                  <a:pt x="7909" y="13578"/>
                </a:lnTo>
                <a:lnTo>
                  <a:pt x="8006" y="13626"/>
                </a:lnTo>
                <a:lnTo>
                  <a:pt x="8128" y="13675"/>
                </a:lnTo>
                <a:lnTo>
                  <a:pt x="7836" y="14016"/>
                </a:lnTo>
                <a:lnTo>
                  <a:pt x="7665" y="13967"/>
                </a:lnTo>
                <a:lnTo>
                  <a:pt x="7179" y="13724"/>
                </a:lnTo>
                <a:lnTo>
                  <a:pt x="6814" y="13553"/>
                </a:lnTo>
                <a:lnTo>
                  <a:pt x="6619" y="13480"/>
                </a:lnTo>
                <a:lnTo>
                  <a:pt x="6424" y="13480"/>
                </a:lnTo>
                <a:lnTo>
                  <a:pt x="6400" y="13505"/>
                </a:lnTo>
                <a:lnTo>
                  <a:pt x="6400" y="13553"/>
                </a:lnTo>
                <a:lnTo>
                  <a:pt x="6449" y="13651"/>
                </a:lnTo>
                <a:lnTo>
                  <a:pt x="6497" y="13724"/>
                </a:lnTo>
                <a:lnTo>
                  <a:pt x="6595" y="13821"/>
                </a:lnTo>
                <a:lnTo>
                  <a:pt x="6692" y="13894"/>
                </a:lnTo>
                <a:lnTo>
                  <a:pt x="6887" y="14016"/>
                </a:lnTo>
                <a:lnTo>
                  <a:pt x="7081" y="14137"/>
                </a:lnTo>
                <a:lnTo>
                  <a:pt x="7276" y="14235"/>
                </a:lnTo>
                <a:lnTo>
                  <a:pt x="7519" y="14381"/>
                </a:lnTo>
                <a:lnTo>
                  <a:pt x="7106" y="14843"/>
                </a:lnTo>
                <a:lnTo>
                  <a:pt x="6814" y="14697"/>
                </a:lnTo>
                <a:lnTo>
                  <a:pt x="6546" y="14527"/>
                </a:lnTo>
                <a:lnTo>
                  <a:pt x="6376" y="14405"/>
                </a:lnTo>
                <a:lnTo>
                  <a:pt x="6230" y="14259"/>
                </a:lnTo>
                <a:lnTo>
                  <a:pt x="6157" y="14162"/>
                </a:lnTo>
                <a:lnTo>
                  <a:pt x="6035" y="14064"/>
                </a:lnTo>
                <a:lnTo>
                  <a:pt x="5962" y="14064"/>
                </a:lnTo>
                <a:lnTo>
                  <a:pt x="5913" y="14089"/>
                </a:lnTo>
                <a:lnTo>
                  <a:pt x="5840" y="14186"/>
                </a:lnTo>
                <a:lnTo>
                  <a:pt x="5840" y="14283"/>
                </a:lnTo>
                <a:lnTo>
                  <a:pt x="5865" y="14381"/>
                </a:lnTo>
                <a:lnTo>
                  <a:pt x="5913" y="14478"/>
                </a:lnTo>
                <a:lnTo>
                  <a:pt x="6059" y="14673"/>
                </a:lnTo>
                <a:lnTo>
                  <a:pt x="6205" y="14794"/>
                </a:lnTo>
                <a:lnTo>
                  <a:pt x="6449" y="15013"/>
                </a:lnTo>
                <a:lnTo>
                  <a:pt x="6595" y="15135"/>
                </a:lnTo>
                <a:lnTo>
                  <a:pt x="6765" y="15208"/>
                </a:lnTo>
                <a:lnTo>
                  <a:pt x="6132" y="15816"/>
                </a:lnTo>
                <a:lnTo>
                  <a:pt x="5986" y="15573"/>
                </a:lnTo>
                <a:lnTo>
                  <a:pt x="5792" y="15354"/>
                </a:lnTo>
                <a:lnTo>
                  <a:pt x="5402" y="14916"/>
                </a:lnTo>
                <a:lnTo>
                  <a:pt x="5013" y="14527"/>
                </a:lnTo>
                <a:lnTo>
                  <a:pt x="4818" y="14332"/>
                </a:lnTo>
                <a:lnTo>
                  <a:pt x="4648" y="14113"/>
                </a:lnTo>
                <a:lnTo>
                  <a:pt x="4332" y="13724"/>
                </a:lnTo>
                <a:lnTo>
                  <a:pt x="3991" y="13359"/>
                </a:lnTo>
                <a:lnTo>
                  <a:pt x="3310" y="12629"/>
                </a:lnTo>
                <a:lnTo>
                  <a:pt x="2969" y="12264"/>
                </a:lnTo>
                <a:lnTo>
                  <a:pt x="2653" y="11874"/>
                </a:lnTo>
                <a:lnTo>
                  <a:pt x="2361" y="11485"/>
                </a:lnTo>
                <a:lnTo>
                  <a:pt x="2069" y="11071"/>
                </a:lnTo>
                <a:lnTo>
                  <a:pt x="1704" y="10439"/>
                </a:lnTo>
                <a:lnTo>
                  <a:pt x="1363" y="9757"/>
                </a:lnTo>
                <a:lnTo>
                  <a:pt x="1096" y="9052"/>
                </a:lnTo>
                <a:lnTo>
                  <a:pt x="974" y="8711"/>
                </a:lnTo>
                <a:lnTo>
                  <a:pt x="877" y="8346"/>
                </a:lnTo>
                <a:lnTo>
                  <a:pt x="779" y="7981"/>
                </a:lnTo>
                <a:lnTo>
                  <a:pt x="706" y="7616"/>
                </a:lnTo>
                <a:lnTo>
                  <a:pt x="633" y="7251"/>
                </a:lnTo>
                <a:lnTo>
                  <a:pt x="609" y="6862"/>
                </a:lnTo>
                <a:lnTo>
                  <a:pt x="585" y="6497"/>
                </a:lnTo>
                <a:lnTo>
                  <a:pt x="585" y="6132"/>
                </a:lnTo>
                <a:lnTo>
                  <a:pt x="585" y="5743"/>
                </a:lnTo>
                <a:lnTo>
                  <a:pt x="609" y="5378"/>
                </a:lnTo>
                <a:lnTo>
                  <a:pt x="682" y="4988"/>
                </a:lnTo>
                <a:lnTo>
                  <a:pt x="755" y="4599"/>
                </a:lnTo>
                <a:lnTo>
                  <a:pt x="877" y="4210"/>
                </a:lnTo>
                <a:lnTo>
                  <a:pt x="1023" y="3845"/>
                </a:lnTo>
                <a:lnTo>
                  <a:pt x="1193" y="3504"/>
                </a:lnTo>
                <a:lnTo>
                  <a:pt x="1363" y="3163"/>
                </a:lnTo>
                <a:lnTo>
                  <a:pt x="1582" y="2823"/>
                </a:lnTo>
                <a:lnTo>
                  <a:pt x="1826" y="2506"/>
                </a:lnTo>
                <a:lnTo>
                  <a:pt x="2093" y="2214"/>
                </a:lnTo>
                <a:lnTo>
                  <a:pt x="2361" y="1947"/>
                </a:lnTo>
                <a:lnTo>
                  <a:pt x="2653" y="1679"/>
                </a:lnTo>
                <a:lnTo>
                  <a:pt x="2969" y="1460"/>
                </a:lnTo>
                <a:lnTo>
                  <a:pt x="3310" y="1241"/>
                </a:lnTo>
                <a:lnTo>
                  <a:pt x="3650" y="1047"/>
                </a:lnTo>
                <a:lnTo>
                  <a:pt x="4015" y="901"/>
                </a:lnTo>
                <a:lnTo>
                  <a:pt x="4405" y="755"/>
                </a:lnTo>
                <a:lnTo>
                  <a:pt x="4770" y="657"/>
                </a:lnTo>
                <a:lnTo>
                  <a:pt x="5159" y="584"/>
                </a:lnTo>
                <a:lnTo>
                  <a:pt x="5524" y="536"/>
                </a:lnTo>
                <a:close/>
                <a:moveTo>
                  <a:pt x="5646" y="0"/>
                </a:moveTo>
                <a:lnTo>
                  <a:pt x="5256" y="49"/>
                </a:lnTo>
                <a:lnTo>
                  <a:pt x="4843" y="98"/>
                </a:lnTo>
                <a:lnTo>
                  <a:pt x="4453" y="195"/>
                </a:lnTo>
                <a:lnTo>
                  <a:pt x="4088" y="317"/>
                </a:lnTo>
                <a:lnTo>
                  <a:pt x="3723" y="438"/>
                </a:lnTo>
                <a:lnTo>
                  <a:pt x="3359" y="609"/>
                </a:lnTo>
                <a:lnTo>
                  <a:pt x="2994" y="803"/>
                </a:lnTo>
                <a:lnTo>
                  <a:pt x="2653" y="998"/>
                </a:lnTo>
                <a:lnTo>
                  <a:pt x="2337" y="1241"/>
                </a:lnTo>
                <a:lnTo>
                  <a:pt x="2020" y="1509"/>
                </a:lnTo>
                <a:lnTo>
                  <a:pt x="1728" y="1776"/>
                </a:lnTo>
                <a:lnTo>
                  <a:pt x="1461" y="2093"/>
                </a:lnTo>
                <a:lnTo>
                  <a:pt x="1193" y="2409"/>
                </a:lnTo>
                <a:lnTo>
                  <a:pt x="925" y="2798"/>
                </a:lnTo>
                <a:lnTo>
                  <a:pt x="682" y="3188"/>
                </a:lnTo>
                <a:lnTo>
                  <a:pt x="487" y="3601"/>
                </a:lnTo>
                <a:lnTo>
                  <a:pt x="341" y="4015"/>
                </a:lnTo>
                <a:lnTo>
                  <a:pt x="220" y="4453"/>
                </a:lnTo>
                <a:lnTo>
                  <a:pt x="122" y="4891"/>
                </a:lnTo>
                <a:lnTo>
                  <a:pt x="49" y="5329"/>
                </a:lnTo>
                <a:lnTo>
                  <a:pt x="25" y="5791"/>
                </a:lnTo>
                <a:lnTo>
                  <a:pt x="1" y="6254"/>
                </a:lnTo>
                <a:lnTo>
                  <a:pt x="25" y="6692"/>
                </a:lnTo>
                <a:lnTo>
                  <a:pt x="74" y="7154"/>
                </a:lnTo>
                <a:lnTo>
                  <a:pt x="122" y="7616"/>
                </a:lnTo>
                <a:lnTo>
                  <a:pt x="220" y="8054"/>
                </a:lnTo>
                <a:lnTo>
                  <a:pt x="317" y="8492"/>
                </a:lnTo>
                <a:lnTo>
                  <a:pt x="463" y="8930"/>
                </a:lnTo>
                <a:lnTo>
                  <a:pt x="609" y="9368"/>
                </a:lnTo>
                <a:lnTo>
                  <a:pt x="779" y="9806"/>
                </a:lnTo>
                <a:lnTo>
                  <a:pt x="974" y="10244"/>
                </a:lnTo>
                <a:lnTo>
                  <a:pt x="1193" y="10682"/>
                </a:lnTo>
                <a:lnTo>
                  <a:pt x="1412" y="11096"/>
                </a:lnTo>
                <a:lnTo>
                  <a:pt x="1680" y="11509"/>
                </a:lnTo>
                <a:lnTo>
                  <a:pt x="1947" y="11899"/>
                </a:lnTo>
                <a:lnTo>
                  <a:pt x="2239" y="12288"/>
                </a:lnTo>
                <a:lnTo>
                  <a:pt x="2531" y="12677"/>
                </a:lnTo>
                <a:lnTo>
                  <a:pt x="2969" y="13213"/>
                </a:lnTo>
                <a:lnTo>
                  <a:pt x="3407" y="13748"/>
                </a:lnTo>
                <a:lnTo>
                  <a:pt x="3626" y="14040"/>
                </a:lnTo>
                <a:lnTo>
                  <a:pt x="3869" y="14283"/>
                </a:lnTo>
                <a:lnTo>
                  <a:pt x="4113" y="14527"/>
                </a:lnTo>
                <a:lnTo>
                  <a:pt x="4380" y="14746"/>
                </a:lnTo>
                <a:lnTo>
                  <a:pt x="4502" y="14867"/>
                </a:lnTo>
                <a:lnTo>
                  <a:pt x="4697" y="15086"/>
                </a:lnTo>
                <a:lnTo>
                  <a:pt x="5159" y="15622"/>
                </a:lnTo>
                <a:lnTo>
                  <a:pt x="5621" y="16133"/>
                </a:lnTo>
                <a:lnTo>
                  <a:pt x="5792" y="16303"/>
                </a:lnTo>
                <a:lnTo>
                  <a:pt x="5865" y="16352"/>
                </a:lnTo>
                <a:lnTo>
                  <a:pt x="5913" y="16352"/>
                </a:lnTo>
                <a:lnTo>
                  <a:pt x="6084" y="16327"/>
                </a:lnTo>
                <a:lnTo>
                  <a:pt x="6230" y="16279"/>
                </a:lnTo>
                <a:lnTo>
                  <a:pt x="6351" y="16230"/>
                </a:lnTo>
                <a:lnTo>
                  <a:pt x="6473" y="16157"/>
                </a:lnTo>
                <a:lnTo>
                  <a:pt x="6716" y="15962"/>
                </a:lnTo>
                <a:lnTo>
                  <a:pt x="6911" y="15743"/>
                </a:lnTo>
                <a:lnTo>
                  <a:pt x="8176" y="14259"/>
                </a:lnTo>
                <a:lnTo>
                  <a:pt x="8833" y="13480"/>
                </a:lnTo>
                <a:lnTo>
                  <a:pt x="9466" y="12677"/>
                </a:lnTo>
                <a:lnTo>
                  <a:pt x="10074" y="11874"/>
                </a:lnTo>
                <a:lnTo>
                  <a:pt x="10634" y="11023"/>
                </a:lnTo>
                <a:lnTo>
                  <a:pt x="10877" y="10609"/>
                </a:lnTo>
                <a:lnTo>
                  <a:pt x="11121" y="10195"/>
                </a:lnTo>
                <a:lnTo>
                  <a:pt x="11340" y="9782"/>
                </a:lnTo>
                <a:lnTo>
                  <a:pt x="11534" y="9344"/>
                </a:lnTo>
                <a:lnTo>
                  <a:pt x="11704" y="8930"/>
                </a:lnTo>
                <a:lnTo>
                  <a:pt x="11875" y="8492"/>
                </a:lnTo>
                <a:lnTo>
                  <a:pt x="12021" y="8030"/>
                </a:lnTo>
                <a:lnTo>
                  <a:pt x="12118" y="7592"/>
                </a:lnTo>
                <a:lnTo>
                  <a:pt x="12215" y="7130"/>
                </a:lnTo>
                <a:lnTo>
                  <a:pt x="12264" y="6667"/>
                </a:lnTo>
                <a:lnTo>
                  <a:pt x="12288" y="6205"/>
                </a:lnTo>
                <a:lnTo>
                  <a:pt x="12288" y="5743"/>
                </a:lnTo>
                <a:lnTo>
                  <a:pt x="12240" y="5280"/>
                </a:lnTo>
                <a:lnTo>
                  <a:pt x="12167" y="4818"/>
                </a:lnTo>
                <a:lnTo>
                  <a:pt x="12045" y="4380"/>
                </a:lnTo>
                <a:lnTo>
                  <a:pt x="11899" y="3918"/>
                </a:lnTo>
                <a:lnTo>
                  <a:pt x="11729" y="3528"/>
                </a:lnTo>
                <a:lnTo>
                  <a:pt x="11534" y="3163"/>
                </a:lnTo>
                <a:lnTo>
                  <a:pt x="11315" y="2798"/>
                </a:lnTo>
                <a:lnTo>
                  <a:pt x="11096" y="2458"/>
                </a:lnTo>
                <a:lnTo>
                  <a:pt x="10829" y="2141"/>
                </a:lnTo>
                <a:lnTo>
                  <a:pt x="10537" y="1825"/>
                </a:lnTo>
                <a:lnTo>
                  <a:pt x="10245" y="1557"/>
                </a:lnTo>
                <a:lnTo>
                  <a:pt x="9928" y="1290"/>
                </a:lnTo>
                <a:lnTo>
                  <a:pt x="9588" y="1047"/>
                </a:lnTo>
                <a:lnTo>
                  <a:pt x="9223" y="828"/>
                </a:lnTo>
                <a:lnTo>
                  <a:pt x="8858" y="633"/>
                </a:lnTo>
                <a:lnTo>
                  <a:pt x="8493" y="463"/>
                </a:lnTo>
                <a:lnTo>
                  <a:pt x="8103" y="317"/>
                </a:lnTo>
                <a:lnTo>
                  <a:pt x="7714" y="195"/>
                </a:lnTo>
                <a:lnTo>
                  <a:pt x="7300" y="98"/>
                </a:lnTo>
                <a:lnTo>
                  <a:pt x="6887" y="49"/>
                </a:lnTo>
                <a:lnTo>
                  <a:pt x="6473" y="0"/>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6D9EEB"/>
              </a:solidFill>
              <a:latin typeface="Arial"/>
              <a:ea typeface="Arial"/>
              <a:cs typeface="Arial"/>
              <a:sym typeface="Arial"/>
            </a:endParaRPr>
          </a:p>
        </p:txBody>
      </p:sp>
      <p:pic>
        <p:nvPicPr>
          <p:cNvPr id="586" name="Google Shape;586;p23"/>
          <p:cNvPicPr preferRelativeResize="0"/>
          <p:nvPr/>
        </p:nvPicPr>
        <p:blipFill rotWithShape="1">
          <a:blip r:embed="rId4">
            <a:alphaModFix/>
          </a:blip>
          <a:srcRect/>
          <a:stretch/>
        </p:blipFill>
        <p:spPr>
          <a:xfrm>
            <a:off x="6572035" y="0"/>
            <a:ext cx="845906" cy="770562"/>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3"/>
                                        </p:tgtEl>
                                        <p:attrNameLst>
                                          <p:attrName>style.visibility</p:attrName>
                                        </p:attrNameLst>
                                      </p:cBhvr>
                                      <p:to>
                                        <p:strVal val="visible"/>
                                      </p:to>
                                    </p:set>
                                    <p:animEffect transition="in" filter="fade">
                                      <p:cBhvr>
                                        <p:cTn id="7" dur="500"/>
                                        <p:tgtEl>
                                          <p:spTgt spid="58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84">
                                            <p:txEl>
                                              <p:pRg st="0" end="0"/>
                                            </p:txEl>
                                          </p:spTgt>
                                        </p:tgtEl>
                                        <p:attrNameLst>
                                          <p:attrName>style.visibility</p:attrName>
                                        </p:attrNameLst>
                                      </p:cBhvr>
                                      <p:to>
                                        <p:strVal val="visible"/>
                                      </p:to>
                                    </p:set>
                                    <p:anim calcmode="lin" valueType="num">
                                      <p:cBhvr additive="base">
                                        <p:cTn id="12" dur="500"/>
                                        <p:tgtEl>
                                          <p:spTgt spid="58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84">
                                            <p:txEl>
                                              <p:pRg st="1" end="1"/>
                                            </p:txEl>
                                          </p:spTgt>
                                        </p:tgtEl>
                                        <p:attrNameLst>
                                          <p:attrName>style.visibility</p:attrName>
                                        </p:attrNameLst>
                                      </p:cBhvr>
                                      <p:to>
                                        <p:strVal val="visible"/>
                                      </p:to>
                                    </p:set>
                                    <p:anim calcmode="lin" valueType="num">
                                      <p:cBhvr additive="base">
                                        <p:cTn id="17" dur="500"/>
                                        <p:tgtEl>
                                          <p:spTgt spid="58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84">
                                            <p:txEl>
                                              <p:pRg st="2" end="2"/>
                                            </p:txEl>
                                          </p:spTgt>
                                        </p:tgtEl>
                                        <p:attrNameLst>
                                          <p:attrName>style.visibility</p:attrName>
                                        </p:attrNameLst>
                                      </p:cBhvr>
                                      <p:to>
                                        <p:strVal val="visible"/>
                                      </p:to>
                                    </p:set>
                                    <p:anim calcmode="lin" valueType="num">
                                      <p:cBhvr additive="base">
                                        <p:cTn id="22" dur="500"/>
                                        <p:tgtEl>
                                          <p:spTgt spid="58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24"/>
          <p:cNvSpPr txBox="1">
            <a:spLocks noGrp="1"/>
          </p:cNvSpPr>
          <p:nvPr>
            <p:ph type="body" idx="1"/>
          </p:nvPr>
        </p:nvSpPr>
        <p:spPr>
          <a:xfrm>
            <a:off x="142378" y="390416"/>
            <a:ext cx="2475954" cy="4535557"/>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2500"/>
              <a:buNone/>
            </a:pPr>
            <a:r>
              <a:rPr lang="en-US" sz="2500">
                <a:solidFill>
                  <a:schemeClr val="dk1"/>
                </a:solidFill>
                <a:latin typeface="Times New Roman"/>
                <a:ea typeface="Times New Roman"/>
                <a:cs typeface="Times New Roman"/>
                <a:sym typeface="Times New Roman"/>
              </a:rPr>
              <a:t>Theo em cần phải làm gì để trở thành người năng động, sáng tạo và làm việc hiệu quả?</a:t>
            </a:r>
            <a:endParaRPr sz="2500">
              <a:solidFill>
                <a:schemeClr val="dk1"/>
              </a:solidFill>
              <a:latin typeface="Times New Roman"/>
              <a:ea typeface="Times New Roman"/>
              <a:cs typeface="Times New Roman"/>
              <a:sym typeface="Times New Roman"/>
            </a:endParaRPr>
          </a:p>
        </p:txBody>
      </p:sp>
      <p:sp>
        <p:nvSpPr>
          <p:cNvPr id="592" name="Google Shape;592;p24"/>
          <p:cNvSpPr txBox="1">
            <a:spLocks noGrp="1"/>
          </p:cNvSpPr>
          <p:nvPr>
            <p:ph type="body" idx="2"/>
          </p:nvPr>
        </p:nvSpPr>
        <p:spPr>
          <a:xfrm>
            <a:off x="2953086" y="1308875"/>
            <a:ext cx="2097899" cy="36171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2500"/>
              <a:buNone/>
            </a:pPr>
            <a:r>
              <a:rPr lang="en-US" sz="2500">
                <a:solidFill>
                  <a:schemeClr val="dk1"/>
                </a:solidFill>
                <a:latin typeface="Times New Roman"/>
                <a:ea typeface="Times New Roman"/>
                <a:cs typeface="Times New Roman"/>
                <a:sym typeface="Times New Roman"/>
              </a:rPr>
              <a:t>Năng động, sáng tạo và làm việc hiệu quả có liên quan đến phẩm chất đạo đức nào em đã được học?</a:t>
            </a:r>
            <a:endParaRPr sz="2500">
              <a:solidFill>
                <a:schemeClr val="dk1"/>
              </a:solidFill>
              <a:latin typeface="Times New Roman"/>
              <a:ea typeface="Times New Roman"/>
              <a:cs typeface="Times New Roman"/>
              <a:sym typeface="Times New Roman"/>
            </a:endParaRPr>
          </a:p>
          <a:p>
            <a:pPr marL="0" lvl="0" indent="0" algn="just" rtl="0">
              <a:lnSpc>
                <a:spcPct val="100000"/>
              </a:lnSpc>
              <a:spcBef>
                <a:spcPts val="0"/>
              </a:spcBef>
              <a:spcAft>
                <a:spcPts val="0"/>
              </a:spcAft>
              <a:buSzPts val="2500"/>
              <a:buNone/>
            </a:pPr>
            <a:endParaRPr sz="2500">
              <a:solidFill>
                <a:schemeClr val="dk1"/>
              </a:solidFill>
              <a:latin typeface="Times New Roman"/>
              <a:ea typeface="Times New Roman"/>
              <a:cs typeface="Times New Roman"/>
              <a:sym typeface="Times New Roman"/>
            </a:endParaRPr>
          </a:p>
        </p:txBody>
      </p:sp>
      <p:sp>
        <p:nvSpPr>
          <p:cNvPr id="593" name="Google Shape;593;p24"/>
          <p:cNvSpPr txBox="1">
            <a:spLocks noGrp="1"/>
          </p:cNvSpPr>
          <p:nvPr>
            <p:ph type="body" idx="3"/>
          </p:nvPr>
        </p:nvSpPr>
        <p:spPr>
          <a:xfrm>
            <a:off x="5385739" y="400688"/>
            <a:ext cx="2097899" cy="4535557"/>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2500"/>
              <a:buNone/>
            </a:pPr>
            <a:r>
              <a:rPr lang="en-US" sz="2500">
                <a:solidFill>
                  <a:schemeClr val="dk1"/>
                </a:solidFill>
                <a:latin typeface="Times New Roman"/>
                <a:ea typeface="Times New Roman"/>
                <a:cs typeface="Times New Roman"/>
                <a:sym typeface="Times New Roman"/>
              </a:rPr>
              <a:t>Vậy theo em sự năng động, sáng tạo và làm việc hiệu quả của học sinh thường được biểu hiện thông qua những công việc nào?</a:t>
            </a:r>
            <a:endParaRPr/>
          </a:p>
        </p:txBody>
      </p:sp>
      <p:pic>
        <p:nvPicPr>
          <p:cNvPr id="594" name="Google Shape;594;p24"/>
          <p:cNvPicPr preferRelativeResize="0"/>
          <p:nvPr/>
        </p:nvPicPr>
        <p:blipFill rotWithShape="1">
          <a:blip r:embed="rId3">
            <a:alphaModFix/>
          </a:blip>
          <a:srcRect/>
          <a:stretch/>
        </p:blipFill>
        <p:spPr>
          <a:xfrm>
            <a:off x="142378" y="3646042"/>
            <a:ext cx="1767000" cy="1497458"/>
          </a:xfrm>
          <a:prstGeom prst="rect">
            <a:avLst/>
          </a:prstGeom>
          <a:noFill/>
          <a:ln>
            <a:noFill/>
          </a:ln>
        </p:spPr>
      </p:pic>
      <p:pic>
        <p:nvPicPr>
          <p:cNvPr id="595" name="Google Shape;595;p24"/>
          <p:cNvPicPr preferRelativeResize="0"/>
          <p:nvPr/>
        </p:nvPicPr>
        <p:blipFill rotWithShape="1">
          <a:blip r:embed="rId4">
            <a:alphaModFix/>
          </a:blip>
          <a:srcRect/>
          <a:stretch/>
        </p:blipFill>
        <p:spPr>
          <a:xfrm>
            <a:off x="218325" y="193682"/>
            <a:ext cx="5167414" cy="3431568"/>
          </a:xfrm>
          <a:prstGeom prst="rect">
            <a:avLst/>
          </a:prstGeom>
          <a:noFill/>
          <a:ln>
            <a:noFill/>
          </a:ln>
        </p:spPr>
      </p:pic>
      <p:sp>
        <p:nvSpPr>
          <p:cNvPr id="596" name="Google Shape;596;p24"/>
          <p:cNvSpPr/>
          <p:nvPr/>
        </p:nvSpPr>
        <p:spPr>
          <a:xfrm>
            <a:off x="516157" y="303069"/>
            <a:ext cx="4356243" cy="448210"/>
          </a:xfrm>
          <a:prstGeom prst="roundRect">
            <a:avLst>
              <a:gd name="adj" fmla="val 16667"/>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000"/>
              <a:buFont typeface="Times New Roman"/>
              <a:buNone/>
            </a:pPr>
            <a:r>
              <a:rPr lang="en-US" sz="2000" b="0" i="0" u="none" strike="noStrike" cap="none">
                <a:solidFill>
                  <a:schemeClr val="dk1"/>
                </a:solidFill>
                <a:latin typeface="Times New Roman"/>
                <a:ea typeface="Times New Roman"/>
                <a:cs typeface="Times New Roman"/>
                <a:sym typeface="Times New Roman"/>
              </a:rPr>
              <a:t>Sản phẩm mô hình hệ sinh thái của HS</a:t>
            </a:r>
            <a:endParaRPr/>
          </a:p>
        </p:txBody>
      </p:sp>
      <p:sp>
        <p:nvSpPr>
          <p:cNvPr id="597" name="Google Shape;597;p24">
            <a:hlinkClick r:id="rId5" action="ppaction://hlinksldjump"/>
          </p:cNvPr>
          <p:cNvSpPr/>
          <p:nvPr/>
        </p:nvSpPr>
        <p:spPr>
          <a:xfrm>
            <a:off x="7061378" y="4569125"/>
            <a:ext cx="422260" cy="356848"/>
          </a:xfrm>
          <a:custGeom>
            <a:avLst/>
            <a:gdLst/>
            <a:ahLst/>
            <a:cxnLst/>
            <a:rect l="l" t="t" r="r" b="b"/>
            <a:pathLst>
              <a:path w="19321" h="16328" extrusionOk="0">
                <a:moveTo>
                  <a:pt x="15403" y="1996"/>
                </a:moveTo>
                <a:lnTo>
                  <a:pt x="15573" y="2215"/>
                </a:lnTo>
                <a:lnTo>
                  <a:pt x="15695" y="2458"/>
                </a:lnTo>
                <a:lnTo>
                  <a:pt x="15500" y="2531"/>
                </a:lnTo>
                <a:lnTo>
                  <a:pt x="15306" y="2629"/>
                </a:lnTo>
                <a:lnTo>
                  <a:pt x="14916" y="2799"/>
                </a:lnTo>
                <a:lnTo>
                  <a:pt x="14819" y="2483"/>
                </a:lnTo>
                <a:lnTo>
                  <a:pt x="14673" y="2215"/>
                </a:lnTo>
                <a:lnTo>
                  <a:pt x="14965" y="2118"/>
                </a:lnTo>
                <a:lnTo>
                  <a:pt x="15403" y="1996"/>
                </a:lnTo>
                <a:close/>
                <a:moveTo>
                  <a:pt x="15817" y="2702"/>
                </a:moveTo>
                <a:lnTo>
                  <a:pt x="16011" y="3140"/>
                </a:lnTo>
                <a:lnTo>
                  <a:pt x="15646" y="3286"/>
                </a:lnTo>
                <a:lnTo>
                  <a:pt x="15379" y="3407"/>
                </a:lnTo>
                <a:lnTo>
                  <a:pt x="15111" y="3553"/>
                </a:lnTo>
                <a:lnTo>
                  <a:pt x="14989" y="3042"/>
                </a:lnTo>
                <a:lnTo>
                  <a:pt x="15306" y="2921"/>
                </a:lnTo>
                <a:lnTo>
                  <a:pt x="15573" y="2823"/>
                </a:lnTo>
                <a:lnTo>
                  <a:pt x="15817" y="2702"/>
                </a:lnTo>
                <a:close/>
                <a:moveTo>
                  <a:pt x="16084" y="3286"/>
                </a:moveTo>
                <a:lnTo>
                  <a:pt x="16206" y="3602"/>
                </a:lnTo>
                <a:lnTo>
                  <a:pt x="15817" y="3772"/>
                </a:lnTo>
                <a:lnTo>
                  <a:pt x="15500" y="3894"/>
                </a:lnTo>
                <a:lnTo>
                  <a:pt x="15354" y="3943"/>
                </a:lnTo>
                <a:lnTo>
                  <a:pt x="15208" y="4040"/>
                </a:lnTo>
                <a:lnTo>
                  <a:pt x="15135" y="3699"/>
                </a:lnTo>
                <a:lnTo>
                  <a:pt x="15427" y="3578"/>
                </a:lnTo>
                <a:lnTo>
                  <a:pt x="15719" y="3456"/>
                </a:lnTo>
                <a:lnTo>
                  <a:pt x="16084" y="3286"/>
                </a:lnTo>
                <a:close/>
                <a:moveTo>
                  <a:pt x="16303" y="3894"/>
                </a:moveTo>
                <a:lnTo>
                  <a:pt x="16449" y="4283"/>
                </a:lnTo>
                <a:lnTo>
                  <a:pt x="16376" y="4259"/>
                </a:lnTo>
                <a:lnTo>
                  <a:pt x="16279" y="4259"/>
                </a:lnTo>
                <a:lnTo>
                  <a:pt x="16133" y="4308"/>
                </a:lnTo>
                <a:lnTo>
                  <a:pt x="15841" y="4454"/>
                </a:lnTo>
                <a:lnTo>
                  <a:pt x="15598" y="4575"/>
                </a:lnTo>
                <a:lnTo>
                  <a:pt x="15379" y="4697"/>
                </a:lnTo>
                <a:lnTo>
                  <a:pt x="15257" y="4259"/>
                </a:lnTo>
                <a:lnTo>
                  <a:pt x="15427" y="4210"/>
                </a:lnTo>
                <a:lnTo>
                  <a:pt x="15573" y="4162"/>
                </a:lnTo>
                <a:lnTo>
                  <a:pt x="15890" y="4040"/>
                </a:lnTo>
                <a:lnTo>
                  <a:pt x="16303" y="3894"/>
                </a:lnTo>
                <a:close/>
                <a:moveTo>
                  <a:pt x="16498" y="4405"/>
                </a:moveTo>
                <a:lnTo>
                  <a:pt x="16498" y="4454"/>
                </a:lnTo>
                <a:lnTo>
                  <a:pt x="16595" y="4721"/>
                </a:lnTo>
                <a:lnTo>
                  <a:pt x="16449" y="4770"/>
                </a:lnTo>
                <a:lnTo>
                  <a:pt x="16303" y="4819"/>
                </a:lnTo>
                <a:lnTo>
                  <a:pt x="16011" y="4965"/>
                </a:lnTo>
                <a:lnTo>
                  <a:pt x="15768" y="5086"/>
                </a:lnTo>
                <a:lnTo>
                  <a:pt x="15622" y="5184"/>
                </a:lnTo>
                <a:lnTo>
                  <a:pt x="15549" y="5232"/>
                </a:lnTo>
                <a:lnTo>
                  <a:pt x="15525" y="5305"/>
                </a:lnTo>
                <a:lnTo>
                  <a:pt x="15427" y="4892"/>
                </a:lnTo>
                <a:lnTo>
                  <a:pt x="15695" y="4819"/>
                </a:lnTo>
                <a:lnTo>
                  <a:pt x="15938" y="4721"/>
                </a:lnTo>
                <a:lnTo>
                  <a:pt x="16255" y="4624"/>
                </a:lnTo>
                <a:lnTo>
                  <a:pt x="16401" y="4527"/>
                </a:lnTo>
                <a:lnTo>
                  <a:pt x="16449" y="4478"/>
                </a:lnTo>
                <a:lnTo>
                  <a:pt x="16498" y="4405"/>
                </a:lnTo>
                <a:close/>
                <a:moveTo>
                  <a:pt x="16717" y="5062"/>
                </a:moveTo>
                <a:lnTo>
                  <a:pt x="16814" y="5305"/>
                </a:lnTo>
                <a:lnTo>
                  <a:pt x="16547" y="5403"/>
                </a:lnTo>
                <a:lnTo>
                  <a:pt x="16303" y="5524"/>
                </a:lnTo>
                <a:lnTo>
                  <a:pt x="15987" y="5670"/>
                </a:lnTo>
                <a:lnTo>
                  <a:pt x="15817" y="5743"/>
                </a:lnTo>
                <a:lnTo>
                  <a:pt x="15671" y="5816"/>
                </a:lnTo>
                <a:lnTo>
                  <a:pt x="15549" y="5354"/>
                </a:lnTo>
                <a:lnTo>
                  <a:pt x="15622" y="5403"/>
                </a:lnTo>
                <a:lnTo>
                  <a:pt x="15719" y="5427"/>
                </a:lnTo>
                <a:lnTo>
                  <a:pt x="15792" y="5403"/>
                </a:lnTo>
                <a:lnTo>
                  <a:pt x="15890" y="5378"/>
                </a:lnTo>
                <a:lnTo>
                  <a:pt x="16084" y="5305"/>
                </a:lnTo>
                <a:lnTo>
                  <a:pt x="16255" y="5257"/>
                </a:lnTo>
                <a:lnTo>
                  <a:pt x="16498" y="5159"/>
                </a:lnTo>
                <a:lnTo>
                  <a:pt x="16620" y="5111"/>
                </a:lnTo>
                <a:lnTo>
                  <a:pt x="16717" y="5062"/>
                </a:lnTo>
                <a:close/>
                <a:moveTo>
                  <a:pt x="17082" y="4551"/>
                </a:moveTo>
                <a:lnTo>
                  <a:pt x="17106" y="4575"/>
                </a:lnTo>
                <a:lnTo>
                  <a:pt x="17228" y="4673"/>
                </a:lnTo>
                <a:lnTo>
                  <a:pt x="17350" y="4746"/>
                </a:lnTo>
                <a:lnTo>
                  <a:pt x="17496" y="4794"/>
                </a:lnTo>
                <a:lnTo>
                  <a:pt x="17666" y="4819"/>
                </a:lnTo>
                <a:lnTo>
                  <a:pt x="17885" y="4867"/>
                </a:lnTo>
                <a:lnTo>
                  <a:pt x="18128" y="4965"/>
                </a:lnTo>
                <a:lnTo>
                  <a:pt x="18323" y="5062"/>
                </a:lnTo>
                <a:lnTo>
                  <a:pt x="18518" y="5208"/>
                </a:lnTo>
                <a:lnTo>
                  <a:pt x="18591" y="5281"/>
                </a:lnTo>
                <a:lnTo>
                  <a:pt x="18664" y="5354"/>
                </a:lnTo>
                <a:lnTo>
                  <a:pt x="18785" y="5573"/>
                </a:lnTo>
                <a:lnTo>
                  <a:pt x="18810" y="5670"/>
                </a:lnTo>
                <a:lnTo>
                  <a:pt x="18834" y="5768"/>
                </a:lnTo>
                <a:lnTo>
                  <a:pt x="18834" y="5889"/>
                </a:lnTo>
                <a:lnTo>
                  <a:pt x="18810" y="6011"/>
                </a:lnTo>
                <a:lnTo>
                  <a:pt x="18761" y="6108"/>
                </a:lnTo>
                <a:lnTo>
                  <a:pt x="18664" y="6181"/>
                </a:lnTo>
                <a:lnTo>
                  <a:pt x="18542" y="6254"/>
                </a:lnTo>
                <a:lnTo>
                  <a:pt x="18396" y="6303"/>
                </a:lnTo>
                <a:lnTo>
                  <a:pt x="18080" y="6376"/>
                </a:lnTo>
                <a:lnTo>
                  <a:pt x="17812" y="6400"/>
                </a:lnTo>
                <a:lnTo>
                  <a:pt x="17447" y="5476"/>
                </a:lnTo>
                <a:lnTo>
                  <a:pt x="17082" y="4551"/>
                </a:lnTo>
                <a:close/>
                <a:moveTo>
                  <a:pt x="16936" y="5622"/>
                </a:moveTo>
                <a:lnTo>
                  <a:pt x="17033" y="5889"/>
                </a:lnTo>
                <a:lnTo>
                  <a:pt x="16863" y="5938"/>
                </a:lnTo>
                <a:lnTo>
                  <a:pt x="16717" y="6011"/>
                </a:lnTo>
                <a:lnTo>
                  <a:pt x="16401" y="6157"/>
                </a:lnTo>
                <a:lnTo>
                  <a:pt x="16084" y="6303"/>
                </a:lnTo>
                <a:lnTo>
                  <a:pt x="15768" y="6425"/>
                </a:lnTo>
                <a:lnTo>
                  <a:pt x="15768" y="6376"/>
                </a:lnTo>
                <a:lnTo>
                  <a:pt x="15719" y="6303"/>
                </a:lnTo>
                <a:lnTo>
                  <a:pt x="15719" y="6157"/>
                </a:lnTo>
                <a:lnTo>
                  <a:pt x="15719" y="6011"/>
                </a:lnTo>
                <a:lnTo>
                  <a:pt x="15890" y="5987"/>
                </a:lnTo>
                <a:lnTo>
                  <a:pt x="16084" y="5938"/>
                </a:lnTo>
                <a:lnTo>
                  <a:pt x="16425" y="5816"/>
                </a:lnTo>
                <a:lnTo>
                  <a:pt x="16668" y="5719"/>
                </a:lnTo>
                <a:lnTo>
                  <a:pt x="16936" y="5622"/>
                </a:lnTo>
                <a:close/>
                <a:moveTo>
                  <a:pt x="2142" y="4770"/>
                </a:moveTo>
                <a:lnTo>
                  <a:pt x="1607" y="6303"/>
                </a:lnTo>
                <a:lnTo>
                  <a:pt x="1534" y="6473"/>
                </a:lnTo>
                <a:lnTo>
                  <a:pt x="1436" y="6449"/>
                </a:lnTo>
                <a:lnTo>
                  <a:pt x="877" y="6449"/>
                </a:lnTo>
                <a:lnTo>
                  <a:pt x="779" y="6400"/>
                </a:lnTo>
                <a:lnTo>
                  <a:pt x="706" y="6327"/>
                </a:lnTo>
                <a:lnTo>
                  <a:pt x="609" y="6230"/>
                </a:lnTo>
                <a:lnTo>
                  <a:pt x="536" y="6084"/>
                </a:lnTo>
                <a:lnTo>
                  <a:pt x="512" y="5938"/>
                </a:lnTo>
                <a:lnTo>
                  <a:pt x="536" y="5816"/>
                </a:lnTo>
                <a:lnTo>
                  <a:pt x="560" y="5670"/>
                </a:lnTo>
                <a:lnTo>
                  <a:pt x="633" y="5524"/>
                </a:lnTo>
                <a:lnTo>
                  <a:pt x="706" y="5403"/>
                </a:lnTo>
                <a:lnTo>
                  <a:pt x="804" y="5305"/>
                </a:lnTo>
                <a:lnTo>
                  <a:pt x="901" y="5208"/>
                </a:lnTo>
                <a:lnTo>
                  <a:pt x="998" y="5111"/>
                </a:lnTo>
                <a:lnTo>
                  <a:pt x="1144" y="5038"/>
                </a:lnTo>
                <a:lnTo>
                  <a:pt x="1266" y="4965"/>
                </a:lnTo>
                <a:lnTo>
                  <a:pt x="1412" y="4916"/>
                </a:lnTo>
                <a:lnTo>
                  <a:pt x="1704" y="4867"/>
                </a:lnTo>
                <a:lnTo>
                  <a:pt x="1996" y="4819"/>
                </a:lnTo>
                <a:lnTo>
                  <a:pt x="2142" y="4770"/>
                </a:lnTo>
                <a:close/>
                <a:moveTo>
                  <a:pt x="10342" y="1899"/>
                </a:moveTo>
                <a:lnTo>
                  <a:pt x="10926" y="1923"/>
                </a:lnTo>
                <a:lnTo>
                  <a:pt x="11510" y="1972"/>
                </a:lnTo>
                <a:lnTo>
                  <a:pt x="12094" y="2045"/>
                </a:lnTo>
                <a:lnTo>
                  <a:pt x="12702" y="2118"/>
                </a:lnTo>
                <a:lnTo>
                  <a:pt x="13286" y="2239"/>
                </a:lnTo>
                <a:lnTo>
                  <a:pt x="13797" y="2361"/>
                </a:lnTo>
                <a:lnTo>
                  <a:pt x="14065" y="2410"/>
                </a:lnTo>
                <a:lnTo>
                  <a:pt x="14308" y="2434"/>
                </a:lnTo>
                <a:lnTo>
                  <a:pt x="14332" y="2653"/>
                </a:lnTo>
                <a:lnTo>
                  <a:pt x="14357" y="2872"/>
                </a:lnTo>
                <a:lnTo>
                  <a:pt x="14478" y="3334"/>
                </a:lnTo>
                <a:lnTo>
                  <a:pt x="14600" y="3772"/>
                </a:lnTo>
                <a:lnTo>
                  <a:pt x="14722" y="4186"/>
                </a:lnTo>
                <a:lnTo>
                  <a:pt x="14989" y="5305"/>
                </a:lnTo>
                <a:lnTo>
                  <a:pt x="15111" y="5816"/>
                </a:lnTo>
                <a:lnTo>
                  <a:pt x="15184" y="6084"/>
                </a:lnTo>
                <a:lnTo>
                  <a:pt x="15281" y="6327"/>
                </a:lnTo>
                <a:lnTo>
                  <a:pt x="15014" y="6449"/>
                </a:lnTo>
                <a:lnTo>
                  <a:pt x="14722" y="6571"/>
                </a:lnTo>
                <a:lnTo>
                  <a:pt x="14162" y="6814"/>
                </a:lnTo>
                <a:lnTo>
                  <a:pt x="13457" y="7033"/>
                </a:lnTo>
                <a:lnTo>
                  <a:pt x="12751" y="7228"/>
                </a:lnTo>
                <a:lnTo>
                  <a:pt x="11972" y="7398"/>
                </a:lnTo>
                <a:lnTo>
                  <a:pt x="11169" y="7520"/>
                </a:lnTo>
                <a:lnTo>
                  <a:pt x="10366" y="7593"/>
                </a:lnTo>
                <a:lnTo>
                  <a:pt x="9588" y="7617"/>
                </a:lnTo>
                <a:lnTo>
                  <a:pt x="8809" y="7617"/>
                </a:lnTo>
                <a:lnTo>
                  <a:pt x="8055" y="7568"/>
                </a:lnTo>
                <a:lnTo>
                  <a:pt x="7300" y="7471"/>
                </a:lnTo>
                <a:lnTo>
                  <a:pt x="6546" y="7325"/>
                </a:lnTo>
                <a:lnTo>
                  <a:pt x="5840" y="7155"/>
                </a:lnTo>
                <a:lnTo>
                  <a:pt x="5135" y="6960"/>
                </a:lnTo>
                <a:lnTo>
                  <a:pt x="4794" y="6838"/>
                </a:lnTo>
                <a:lnTo>
                  <a:pt x="4478" y="6717"/>
                </a:lnTo>
                <a:lnTo>
                  <a:pt x="4137" y="6595"/>
                </a:lnTo>
                <a:lnTo>
                  <a:pt x="3821" y="6498"/>
                </a:lnTo>
                <a:lnTo>
                  <a:pt x="3821" y="6449"/>
                </a:lnTo>
                <a:lnTo>
                  <a:pt x="3943" y="5914"/>
                </a:lnTo>
                <a:lnTo>
                  <a:pt x="4064" y="5378"/>
                </a:lnTo>
                <a:lnTo>
                  <a:pt x="4186" y="4867"/>
                </a:lnTo>
                <a:lnTo>
                  <a:pt x="4356" y="4332"/>
                </a:lnTo>
                <a:lnTo>
                  <a:pt x="4527" y="3821"/>
                </a:lnTo>
                <a:lnTo>
                  <a:pt x="4697" y="3310"/>
                </a:lnTo>
                <a:lnTo>
                  <a:pt x="4843" y="2896"/>
                </a:lnTo>
                <a:lnTo>
                  <a:pt x="4916" y="2702"/>
                </a:lnTo>
                <a:lnTo>
                  <a:pt x="4965" y="2483"/>
                </a:lnTo>
                <a:lnTo>
                  <a:pt x="5038" y="2507"/>
                </a:lnTo>
                <a:lnTo>
                  <a:pt x="5111" y="2507"/>
                </a:lnTo>
                <a:lnTo>
                  <a:pt x="6254" y="2264"/>
                </a:lnTo>
                <a:lnTo>
                  <a:pt x="6838" y="2142"/>
                </a:lnTo>
                <a:lnTo>
                  <a:pt x="7398" y="2069"/>
                </a:lnTo>
                <a:lnTo>
                  <a:pt x="7982" y="1996"/>
                </a:lnTo>
                <a:lnTo>
                  <a:pt x="8566" y="1947"/>
                </a:lnTo>
                <a:lnTo>
                  <a:pt x="9150" y="1923"/>
                </a:lnTo>
                <a:lnTo>
                  <a:pt x="9734" y="1899"/>
                </a:lnTo>
                <a:close/>
                <a:moveTo>
                  <a:pt x="16863" y="7933"/>
                </a:moveTo>
                <a:lnTo>
                  <a:pt x="16011" y="8177"/>
                </a:lnTo>
                <a:lnTo>
                  <a:pt x="15160" y="8371"/>
                </a:lnTo>
                <a:lnTo>
                  <a:pt x="14308" y="8566"/>
                </a:lnTo>
                <a:lnTo>
                  <a:pt x="13432" y="8736"/>
                </a:lnTo>
                <a:lnTo>
                  <a:pt x="12581" y="8882"/>
                </a:lnTo>
                <a:lnTo>
                  <a:pt x="11705" y="9004"/>
                </a:lnTo>
                <a:lnTo>
                  <a:pt x="10829" y="9077"/>
                </a:lnTo>
                <a:lnTo>
                  <a:pt x="9953" y="9126"/>
                </a:lnTo>
                <a:lnTo>
                  <a:pt x="9052" y="9126"/>
                </a:lnTo>
                <a:lnTo>
                  <a:pt x="8176" y="9101"/>
                </a:lnTo>
                <a:lnTo>
                  <a:pt x="7276" y="9053"/>
                </a:lnTo>
                <a:lnTo>
                  <a:pt x="6400" y="8955"/>
                </a:lnTo>
                <a:lnTo>
                  <a:pt x="5476" y="8834"/>
                </a:lnTo>
                <a:lnTo>
                  <a:pt x="4575" y="8663"/>
                </a:lnTo>
                <a:lnTo>
                  <a:pt x="3675" y="8469"/>
                </a:lnTo>
                <a:lnTo>
                  <a:pt x="2775" y="8323"/>
                </a:lnTo>
                <a:lnTo>
                  <a:pt x="2702" y="8347"/>
                </a:lnTo>
                <a:lnTo>
                  <a:pt x="2677" y="8371"/>
                </a:lnTo>
                <a:lnTo>
                  <a:pt x="2677" y="8420"/>
                </a:lnTo>
                <a:lnTo>
                  <a:pt x="2726" y="8469"/>
                </a:lnTo>
                <a:lnTo>
                  <a:pt x="3140" y="8615"/>
                </a:lnTo>
                <a:lnTo>
                  <a:pt x="3553" y="8761"/>
                </a:lnTo>
                <a:lnTo>
                  <a:pt x="3991" y="8882"/>
                </a:lnTo>
                <a:lnTo>
                  <a:pt x="4429" y="8980"/>
                </a:lnTo>
                <a:lnTo>
                  <a:pt x="5305" y="9126"/>
                </a:lnTo>
                <a:lnTo>
                  <a:pt x="6181" y="9272"/>
                </a:lnTo>
                <a:lnTo>
                  <a:pt x="7081" y="9369"/>
                </a:lnTo>
                <a:lnTo>
                  <a:pt x="7957" y="9442"/>
                </a:lnTo>
                <a:lnTo>
                  <a:pt x="8858" y="9466"/>
                </a:lnTo>
                <a:lnTo>
                  <a:pt x="9758" y="9466"/>
                </a:lnTo>
                <a:lnTo>
                  <a:pt x="10658" y="9442"/>
                </a:lnTo>
                <a:lnTo>
                  <a:pt x="11583" y="9393"/>
                </a:lnTo>
                <a:lnTo>
                  <a:pt x="12508" y="9296"/>
                </a:lnTo>
                <a:lnTo>
                  <a:pt x="13408" y="9174"/>
                </a:lnTo>
                <a:lnTo>
                  <a:pt x="14308" y="9004"/>
                </a:lnTo>
                <a:lnTo>
                  <a:pt x="15208" y="8785"/>
                </a:lnTo>
                <a:lnTo>
                  <a:pt x="16084" y="8542"/>
                </a:lnTo>
                <a:lnTo>
                  <a:pt x="16960" y="8250"/>
                </a:lnTo>
                <a:lnTo>
                  <a:pt x="17009" y="8225"/>
                </a:lnTo>
                <a:lnTo>
                  <a:pt x="17058" y="8177"/>
                </a:lnTo>
                <a:lnTo>
                  <a:pt x="17058" y="8104"/>
                </a:lnTo>
                <a:lnTo>
                  <a:pt x="17058" y="8055"/>
                </a:lnTo>
                <a:lnTo>
                  <a:pt x="17033" y="8006"/>
                </a:lnTo>
                <a:lnTo>
                  <a:pt x="16985" y="7958"/>
                </a:lnTo>
                <a:lnTo>
                  <a:pt x="16936" y="7933"/>
                </a:lnTo>
                <a:close/>
                <a:moveTo>
                  <a:pt x="9320" y="9953"/>
                </a:moveTo>
                <a:lnTo>
                  <a:pt x="8639" y="9977"/>
                </a:lnTo>
                <a:lnTo>
                  <a:pt x="7714" y="9977"/>
                </a:lnTo>
                <a:lnTo>
                  <a:pt x="7446" y="10001"/>
                </a:lnTo>
                <a:lnTo>
                  <a:pt x="7300" y="10026"/>
                </a:lnTo>
                <a:lnTo>
                  <a:pt x="7179" y="10050"/>
                </a:lnTo>
                <a:lnTo>
                  <a:pt x="7081" y="10123"/>
                </a:lnTo>
                <a:lnTo>
                  <a:pt x="6984" y="10220"/>
                </a:lnTo>
                <a:lnTo>
                  <a:pt x="6960" y="10269"/>
                </a:lnTo>
                <a:lnTo>
                  <a:pt x="6984" y="10293"/>
                </a:lnTo>
                <a:lnTo>
                  <a:pt x="7057" y="10366"/>
                </a:lnTo>
                <a:lnTo>
                  <a:pt x="7154" y="10415"/>
                </a:lnTo>
                <a:lnTo>
                  <a:pt x="7252" y="10464"/>
                </a:lnTo>
                <a:lnTo>
                  <a:pt x="7349" y="10488"/>
                </a:lnTo>
                <a:lnTo>
                  <a:pt x="7568" y="10512"/>
                </a:lnTo>
                <a:lnTo>
                  <a:pt x="10585" y="10512"/>
                </a:lnTo>
                <a:lnTo>
                  <a:pt x="12021" y="10561"/>
                </a:lnTo>
                <a:lnTo>
                  <a:pt x="12143" y="10537"/>
                </a:lnTo>
                <a:lnTo>
                  <a:pt x="12216" y="10488"/>
                </a:lnTo>
                <a:lnTo>
                  <a:pt x="12264" y="10391"/>
                </a:lnTo>
                <a:lnTo>
                  <a:pt x="12289" y="10293"/>
                </a:lnTo>
                <a:lnTo>
                  <a:pt x="12264" y="10196"/>
                </a:lnTo>
                <a:lnTo>
                  <a:pt x="12216" y="10099"/>
                </a:lnTo>
                <a:lnTo>
                  <a:pt x="12143" y="10050"/>
                </a:lnTo>
                <a:lnTo>
                  <a:pt x="12021" y="10001"/>
                </a:lnTo>
                <a:lnTo>
                  <a:pt x="10683" y="9977"/>
                </a:lnTo>
                <a:lnTo>
                  <a:pt x="9320" y="9953"/>
                </a:lnTo>
                <a:close/>
                <a:moveTo>
                  <a:pt x="10950" y="10975"/>
                </a:moveTo>
                <a:lnTo>
                  <a:pt x="10683" y="10999"/>
                </a:lnTo>
                <a:lnTo>
                  <a:pt x="10123" y="11023"/>
                </a:lnTo>
                <a:lnTo>
                  <a:pt x="9612" y="11048"/>
                </a:lnTo>
                <a:lnTo>
                  <a:pt x="9028" y="11023"/>
                </a:lnTo>
                <a:lnTo>
                  <a:pt x="8152" y="11023"/>
                </a:lnTo>
                <a:lnTo>
                  <a:pt x="7860" y="11048"/>
                </a:lnTo>
                <a:lnTo>
                  <a:pt x="7568" y="11096"/>
                </a:lnTo>
                <a:lnTo>
                  <a:pt x="7300" y="11169"/>
                </a:lnTo>
                <a:lnTo>
                  <a:pt x="7252" y="11194"/>
                </a:lnTo>
                <a:lnTo>
                  <a:pt x="7227" y="11218"/>
                </a:lnTo>
                <a:lnTo>
                  <a:pt x="7203" y="11315"/>
                </a:lnTo>
                <a:lnTo>
                  <a:pt x="7227" y="11413"/>
                </a:lnTo>
                <a:lnTo>
                  <a:pt x="7252" y="11437"/>
                </a:lnTo>
                <a:lnTo>
                  <a:pt x="7300" y="11461"/>
                </a:lnTo>
                <a:lnTo>
                  <a:pt x="7568" y="11534"/>
                </a:lnTo>
                <a:lnTo>
                  <a:pt x="7811" y="11559"/>
                </a:lnTo>
                <a:lnTo>
                  <a:pt x="8079" y="11583"/>
                </a:lnTo>
                <a:lnTo>
                  <a:pt x="8347" y="11607"/>
                </a:lnTo>
                <a:lnTo>
                  <a:pt x="9417" y="11559"/>
                </a:lnTo>
                <a:lnTo>
                  <a:pt x="10561" y="11559"/>
                </a:lnTo>
                <a:lnTo>
                  <a:pt x="11145" y="11583"/>
                </a:lnTo>
                <a:lnTo>
                  <a:pt x="11437" y="11559"/>
                </a:lnTo>
                <a:lnTo>
                  <a:pt x="11583" y="11534"/>
                </a:lnTo>
                <a:lnTo>
                  <a:pt x="11729" y="11486"/>
                </a:lnTo>
                <a:lnTo>
                  <a:pt x="11802" y="11461"/>
                </a:lnTo>
                <a:lnTo>
                  <a:pt x="11851" y="11413"/>
                </a:lnTo>
                <a:lnTo>
                  <a:pt x="11875" y="11364"/>
                </a:lnTo>
                <a:lnTo>
                  <a:pt x="11875" y="11291"/>
                </a:lnTo>
                <a:lnTo>
                  <a:pt x="11875" y="11218"/>
                </a:lnTo>
                <a:lnTo>
                  <a:pt x="11851" y="11169"/>
                </a:lnTo>
                <a:lnTo>
                  <a:pt x="11802" y="11121"/>
                </a:lnTo>
                <a:lnTo>
                  <a:pt x="11729" y="11096"/>
                </a:lnTo>
                <a:lnTo>
                  <a:pt x="11486" y="11023"/>
                </a:lnTo>
                <a:lnTo>
                  <a:pt x="11218" y="10999"/>
                </a:lnTo>
                <a:lnTo>
                  <a:pt x="10950" y="10975"/>
                </a:lnTo>
                <a:close/>
                <a:moveTo>
                  <a:pt x="4210" y="9734"/>
                </a:moveTo>
                <a:lnTo>
                  <a:pt x="4356" y="9758"/>
                </a:lnTo>
                <a:lnTo>
                  <a:pt x="4478" y="9783"/>
                </a:lnTo>
                <a:lnTo>
                  <a:pt x="4600" y="9807"/>
                </a:lnTo>
                <a:lnTo>
                  <a:pt x="4819" y="9928"/>
                </a:lnTo>
                <a:lnTo>
                  <a:pt x="5013" y="10074"/>
                </a:lnTo>
                <a:lnTo>
                  <a:pt x="5184" y="10269"/>
                </a:lnTo>
                <a:lnTo>
                  <a:pt x="5330" y="10488"/>
                </a:lnTo>
                <a:lnTo>
                  <a:pt x="5451" y="10756"/>
                </a:lnTo>
                <a:lnTo>
                  <a:pt x="5524" y="10902"/>
                </a:lnTo>
                <a:lnTo>
                  <a:pt x="5549" y="11048"/>
                </a:lnTo>
                <a:lnTo>
                  <a:pt x="5549" y="11194"/>
                </a:lnTo>
                <a:lnTo>
                  <a:pt x="5524" y="11315"/>
                </a:lnTo>
                <a:lnTo>
                  <a:pt x="5476" y="11437"/>
                </a:lnTo>
                <a:lnTo>
                  <a:pt x="5427" y="11534"/>
                </a:lnTo>
                <a:lnTo>
                  <a:pt x="5330" y="11607"/>
                </a:lnTo>
                <a:lnTo>
                  <a:pt x="5232" y="11680"/>
                </a:lnTo>
                <a:lnTo>
                  <a:pt x="5135" y="11753"/>
                </a:lnTo>
                <a:lnTo>
                  <a:pt x="5013" y="11802"/>
                </a:lnTo>
                <a:lnTo>
                  <a:pt x="4770" y="11875"/>
                </a:lnTo>
                <a:lnTo>
                  <a:pt x="4478" y="11924"/>
                </a:lnTo>
                <a:lnTo>
                  <a:pt x="4210" y="11924"/>
                </a:lnTo>
                <a:lnTo>
                  <a:pt x="3967" y="11899"/>
                </a:lnTo>
                <a:lnTo>
                  <a:pt x="3699" y="11851"/>
                </a:lnTo>
                <a:lnTo>
                  <a:pt x="3456" y="11753"/>
                </a:lnTo>
                <a:lnTo>
                  <a:pt x="3213" y="11656"/>
                </a:lnTo>
                <a:lnTo>
                  <a:pt x="3018" y="11510"/>
                </a:lnTo>
                <a:lnTo>
                  <a:pt x="2921" y="11413"/>
                </a:lnTo>
                <a:lnTo>
                  <a:pt x="2848" y="11315"/>
                </a:lnTo>
                <a:lnTo>
                  <a:pt x="2799" y="11194"/>
                </a:lnTo>
                <a:lnTo>
                  <a:pt x="2750" y="11096"/>
                </a:lnTo>
                <a:lnTo>
                  <a:pt x="2702" y="10950"/>
                </a:lnTo>
                <a:lnTo>
                  <a:pt x="2677" y="10829"/>
                </a:lnTo>
                <a:lnTo>
                  <a:pt x="2702" y="10707"/>
                </a:lnTo>
                <a:lnTo>
                  <a:pt x="2702" y="10610"/>
                </a:lnTo>
                <a:lnTo>
                  <a:pt x="2726" y="10512"/>
                </a:lnTo>
                <a:lnTo>
                  <a:pt x="2775" y="10415"/>
                </a:lnTo>
                <a:lnTo>
                  <a:pt x="2896" y="10269"/>
                </a:lnTo>
                <a:lnTo>
                  <a:pt x="3042" y="10147"/>
                </a:lnTo>
                <a:lnTo>
                  <a:pt x="3213" y="10050"/>
                </a:lnTo>
                <a:lnTo>
                  <a:pt x="3383" y="9977"/>
                </a:lnTo>
                <a:lnTo>
                  <a:pt x="3772" y="9807"/>
                </a:lnTo>
                <a:lnTo>
                  <a:pt x="3797" y="9807"/>
                </a:lnTo>
                <a:lnTo>
                  <a:pt x="3943" y="9758"/>
                </a:lnTo>
                <a:lnTo>
                  <a:pt x="4089" y="9758"/>
                </a:lnTo>
                <a:lnTo>
                  <a:pt x="4210" y="9734"/>
                </a:lnTo>
                <a:close/>
                <a:moveTo>
                  <a:pt x="15208" y="9612"/>
                </a:moveTo>
                <a:lnTo>
                  <a:pt x="15476" y="9637"/>
                </a:lnTo>
                <a:lnTo>
                  <a:pt x="15622" y="9685"/>
                </a:lnTo>
                <a:lnTo>
                  <a:pt x="15719" y="9734"/>
                </a:lnTo>
                <a:lnTo>
                  <a:pt x="15914" y="9880"/>
                </a:lnTo>
                <a:lnTo>
                  <a:pt x="16084" y="10050"/>
                </a:lnTo>
                <a:lnTo>
                  <a:pt x="16279" y="10220"/>
                </a:lnTo>
                <a:lnTo>
                  <a:pt x="16401" y="10342"/>
                </a:lnTo>
                <a:lnTo>
                  <a:pt x="16498" y="10464"/>
                </a:lnTo>
                <a:lnTo>
                  <a:pt x="16547" y="10585"/>
                </a:lnTo>
                <a:lnTo>
                  <a:pt x="16571" y="10731"/>
                </a:lnTo>
                <a:lnTo>
                  <a:pt x="16571" y="10877"/>
                </a:lnTo>
                <a:lnTo>
                  <a:pt x="16547" y="11023"/>
                </a:lnTo>
                <a:lnTo>
                  <a:pt x="16498" y="11169"/>
                </a:lnTo>
                <a:lnTo>
                  <a:pt x="16425" y="11315"/>
                </a:lnTo>
                <a:lnTo>
                  <a:pt x="16352" y="11437"/>
                </a:lnTo>
                <a:lnTo>
                  <a:pt x="16255" y="11534"/>
                </a:lnTo>
                <a:lnTo>
                  <a:pt x="16133" y="11632"/>
                </a:lnTo>
                <a:lnTo>
                  <a:pt x="16011" y="11705"/>
                </a:lnTo>
                <a:lnTo>
                  <a:pt x="15768" y="11826"/>
                </a:lnTo>
                <a:lnTo>
                  <a:pt x="15500" y="11899"/>
                </a:lnTo>
                <a:lnTo>
                  <a:pt x="15208" y="11948"/>
                </a:lnTo>
                <a:lnTo>
                  <a:pt x="14916" y="11972"/>
                </a:lnTo>
                <a:lnTo>
                  <a:pt x="14624" y="11972"/>
                </a:lnTo>
                <a:lnTo>
                  <a:pt x="14357" y="11924"/>
                </a:lnTo>
                <a:lnTo>
                  <a:pt x="14235" y="11875"/>
                </a:lnTo>
                <a:lnTo>
                  <a:pt x="14113" y="11802"/>
                </a:lnTo>
                <a:lnTo>
                  <a:pt x="14016" y="11729"/>
                </a:lnTo>
                <a:lnTo>
                  <a:pt x="13919" y="11632"/>
                </a:lnTo>
                <a:lnTo>
                  <a:pt x="13846" y="11534"/>
                </a:lnTo>
                <a:lnTo>
                  <a:pt x="13797" y="11413"/>
                </a:lnTo>
                <a:lnTo>
                  <a:pt x="13773" y="11267"/>
                </a:lnTo>
                <a:lnTo>
                  <a:pt x="13748" y="11096"/>
                </a:lnTo>
                <a:lnTo>
                  <a:pt x="13773" y="10902"/>
                </a:lnTo>
                <a:lnTo>
                  <a:pt x="13821" y="10707"/>
                </a:lnTo>
                <a:lnTo>
                  <a:pt x="13919" y="10537"/>
                </a:lnTo>
                <a:lnTo>
                  <a:pt x="14040" y="10391"/>
                </a:lnTo>
                <a:lnTo>
                  <a:pt x="14284" y="10074"/>
                </a:lnTo>
                <a:lnTo>
                  <a:pt x="14405" y="9928"/>
                </a:lnTo>
                <a:lnTo>
                  <a:pt x="14503" y="9758"/>
                </a:lnTo>
                <a:lnTo>
                  <a:pt x="14746" y="9685"/>
                </a:lnTo>
                <a:lnTo>
                  <a:pt x="14989" y="9637"/>
                </a:lnTo>
                <a:lnTo>
                  <a:pt x="15208" y="9612"/>
                </a:lnTo>
                <a:close/>
                <a:moveTo>
                  <a:pt x="4064" y="9247"/>
                </a:moveTo>
                <a:lnTo>
                  <a:pt x="3870" y="9296"/>
                </a:lnTo>
                <a:lnTo>
                  <a:pt x="3675" y="9345"/>
                </a:lnTo>
                <a:lnTo>
                  <a:pt x="3626" y="9393"/>
                </a:lnTo>
                <a:lnTo>
                  <a:pt x="3578" y="9418"/>
                </a:lnTo>
                <a:lnTo>
                  <a:pt x="3334" y="9491"/>
                </a:lnTo>
                <a:lnTo>
                  <a:pt x="3091" y="9612"/>
                </a:lnTo>
                <a:lnTo>
                  <a:pt x="2848" y="9758"/>
                </a:lnTo>
                <a:lnTo>
                  <a:pt x="2653" y="9928"/>
                </a:lnTo>
                <a:lnTo>
                  <a:pt x="2458" y="10123"/>
                </a:lnTo>
                <a:lnTo>
                  <a:pt x="2337" y="10342"/>
                </a:lnTo>
                <a:lnTo>
                  <a:pt x="2239" y="10585"/>
                </a:lnTo>
                <a:lnTo>
                  <a:pt x="2215" y="10707"/>
                </a:lnTo>
                <a:lnTo>
                  <a:pt x="2215" y="10829"/>
                </a:lnTo>
                <a:lnTo>
                  <a:pt x="2239" y="11023"/>
                </a:lnTo>
                <a:lnTo>
                  <a:pt x="2264" y="11218"/>
                </a:lnTo>
                <a:lnTo>
                  <a:pt x="2337" y="11388"/>
                </a:lnTo>
                <a:lnTo>
                  <a:pt x="2434" y="11559"/>
                </a:lnTo>
                <a:lnTo>
                  <a:pt x="2531" y="11705"/>
                </a:lnTo>
                <a:lnTo>
                  <a:pt x="2653" y="11826"/>
                </a:lnTo>
                <a:lnTo>
                  <a:pt x="2775" y="11948"/>
                </a:lnTo>
                <a:lnTo>
                  <a:pt x="2945" y="12045"/>
                </a:lnTo>
                <a:lnTo>
                  <a:pt x="3091" y="12118"/>
                </a:lnTo>
                <a:lnTo>
                  <a:pt x="3261" y="12216"/>
                </a:lnTo>
                <a:lnTo>
                  <a:pt x="3626" y="12313"/>
                </a:lnTo>
                <a:lnTo>
                  <a:pt x="4016" y="12386"/>
                </a:lnTo>
                <a:lnTo>
                  <a:pt x="4381" y="12435"/>
                </a:lnTo>
                <a:lnTo>
                  <a:pt x="4575" y="12435"/>
                </a:lnTo>
                <a:lnTo>
                  <a:pt x="4746" y="12410"/>
                </a:lnTo>
                <a:lnTo>
                  <a:pt x="4916" y="12386"/>
                </a:lnTo>
                <a:lnTo>
                  <a:pt x="5086" y="12337"/>
                </a:lnTo>
                <a:lnTo>
                  <a:pt x="5232" y="12264"/>
                </a:lnTo>
                <a:lnTo>
                  <a:pt x="5378" y="12191"/>
                </a:lnTo>
                <a:lnTo>
                  <a:pt x="5500" y="12118"/>
                </a:lnTo>
                <a:lnTo>
                  <a:pt x="5622" y="11997"/>
                </a:lnTo>
                <a:lnTo>
                  <a:pt x="5719" y="11875"/>
                </a:lnTo>
                <a:lnTo>
                  <a:pt x="5816" y="11753"/>
                </a:lnTo>
                <a:lnTo>
                  <a:pt x="5889" y="11607"/>
                </a:lnTo>
                <a:lnTo>
                  <a:pt x="5938" y="11461"/>
                </a:lnTo>
                <a:lnTo>
                  <a:pt x="5986" y="11315"/>
                </a:lnTo>
                <a:lnTo>
                  <a:pt x="5986" y="11145"/>
                </a:lnTo>
                <a:lnTo>
                  <a:pt x="5986" y="10950"/>
                </a:lnTo>
                <a:lnTo>
                  <a:pt x="5962" y="10780"/>
                </a:lnTo>
                <a:lnTo>
                  <a:pt x="5913" y="10585"/>
                </a:lnTo>
                <a:lnTo>
                  <a:pt x="5865" y="10415"/>
                </a:lnTo>
                <a:lnTo>
                  <a:pt x="5768" y="10245"/>
                </a:lnTo>
                <a:lnTo>
                  <a:pt x="5670" y="10074"/>
                </a:lnTo>
                <a:lnTo>
                  <a:pt x="5549" y="9928"/>
                </a:lnTo>
                <a:lnTo>
                  <a:pt x="5427" y="9783"/>
                </a:lnTo>
                <a:lnTo>
                  <a:pt x="5281" y="9661"/>
                </a:lnTo>
                <a:lnTo>
                  <a:pt x="5111" y="9539"/>
                </a:lnTo>
                <a:lnTo>
                  <a:pt x="4965" y="9442"/>
                </a:lnTo>
                <a:lnTo>
                  <a:pt x="4794" y="9369"/>
                </a:lnTo>
                <a:lnTo>
                  <a:pt x="4600" y="9296"/>
                </a:lnTo>
                <a:lnTo>
                  <a:pt x="4429" y="9272"/>
                </a:lnTo>
                <a:lnTo>
                  <a:pt x="4235" y="9247"/>
                </a:lnTo>
                <a:close/>
                <a:moveTo>
                  <a:pt x="14916" y="9150"/>
                </a:moveTo>
                <a:lnTo>
                  <a:pt x="14746" y="9199"/>
                </a:lnTo>
                <a:lnTo>
                  <a:pt x="14576" y="9247"/>
                </a:lnTo>
                <a:lnTo>
                  <a:pt x="14405" y="9320"/>
                </a:lnTo>
                <a:lnTo>
                  <a:pt x="14259" y="9418"/>
                </a:lnTo>
                <a:lnTo>
                  <a:pt x="14113" y="9539"/>
                </a:lnTo>
                <a:lnTo>
                  <a:pt x="14065" y="9612"/>
                </a:lnTo>
                <a:lnTo>
                  <a:pt x="14065" y="9710"/>
                </a:lnTo>
                <a:lnTo>
                  <a:pt x="13846" y="9904"/>
                </a:lnTo>
                <a:lnTo>
                  <a:pt x="13676" y="10123"/>
                </a:lnTo>
                <a:lnTo>
                  <a:pt x="13505" y="10366"/>
                </a:lnTo>
                <a:lnTo>
                  <a:pt x="13408" y="10634"/>
                </a:lnTo>
                <a:lnTo>
                  <a:pt x="13335" y="10926"/>
                </a:lnTo>
                <a:lnTo>
                  <a:pt x="13311" y="11194"/>
                </a:lnTo>
                <a:lnTo>
                  <a:pt x="13335" y="11461"/>
                </a:lnTo>
                <a:lnTo>
                  <a:pt x="13359" y="11583"/>
                </a:lnTo>
                <a:lnTo>
                  <a:pt x="13408" y="11705"/>
                </a:lnTo>
                <a:lnTo>
                  <a:pt x="13505" y="11875"/>
                </a:lnTo>
                <a:lnTo>
                  <a:pt x="13627" y="12021"/>
                </a:lnTo>
                <a:lnTo>
                  <a:pt x="13773" y="12143"/>
                </a:lnTo>
                <a:lnTo>
                  <a:pt x="13919" y="12240"/>
                </a:lnTo>
                <a:lnTo>
                  <a:pt x="14089" y="12337"/>
                </a:lnTo>
                <a:lnTo>
                  <a:pt x="14259" y="12386"/>
                </a:lnTo>
                <a:lnTo>
                  <a:pt x="14454" y="12410"/>
                </a:lnTo>
                <a:lnTo>
                  <a:pt x="14649" y="12435"/>
                </a:lnTo>
                <a:lnTo>
                  <a:pt x="14843" y="12459"/>
                </a:lnTo>
                <a:lnTo>
                  <a:pt x="15038" y="12435"/>
                </a:lnTo>
                <a:lnTo>
                  <a:pt x="15452" y="12386"/>
                </a:lnTo>
                <a:lnTo>
                  <a:pt x="15817" y="12289"/>
                </a:lnTo>
                <a:lnTo>
                  <a:pt x="16157" y="12143"/>
                </a:lnTo>
                <a:lnTo>
                  <a:pt x="16303" y="12070"/>
                </a:lnTo>
                <a:lnTo>
                  <a:pt x="16449" y="11972"/>
                </a:lnTo>
                <a:lnTo>
                  <a:pt x="16571" y="11875"/>
                </a:lnTo>
                <a:lnTo>
                  <a:pt x="16693" y="11753"/>
                </a:lnTo>
                <a:lnTo>
                  <a:pt x="16790" y="11607"/>
                </a:lnTo>
                <a:lnTo>
                  <a:pt x="16887" y="11461"/>
                </a:lnTo>
                <a:lnTo>
                  <a:pt x="16936" y="11315"/>
                </a:lnTo>
                <a:lnTo>
                  <a:pt x="16985" y="11169"/>
                </a:lnTo>
                <a:lnTo>
                  <a:pt x="17033" y="10999"/>
                </a:lnTo>
                <a:lnTo>
                  <a:pt x="17033" y="10853"/>
                </a:lnTo>
                <a:lnTo>
                  <a:pt x="17033" y="10683"/>
                </a:lnTo>
                <a:lnTo>
                  <a:pt x="17009" y="10512"/>
                </a:lnTo>
                <a:lnTo>
                  <a:pt x="16936" y="10366"/>
                </a:lnTo>
                <a:lnTo>
                  <a:pt x="16863" y="10220"/>
                </a:lnTo>
                <a:lnTo>
                  <a:pt x="16790" y="10074"/>
                </a:lnTo>
                <a:lnTo>
                  <a:pt x="16668" y="9953"/>
                </a:lnTo>
                <a:lnTo>
                  <a:pt x="16401" y="9685"/>
                </a:lnTo>
                <a:lnTo>
                  <a:pt x="16109" y="9466"/>
                </a:lnTo>
                <a:lnTo>
                  <a:pt x="15963" y="9369"/>
                </a:lnTo>
                <a:lnTo>
                  <a:pt x="15817" y="9296"/>
                </a:lnTo>
                <a:lnTo>
                  <a:pt x="15646" y="9223"/>
                </a:lnTo>
                <a:lnTo>
                  <a:pt x="15452" y="9174"/>
                </a:lnTo>
                <a:lnTo>
                  <a:pt x="15281" y="9150"/>
                </a:lnTo>
                <a:close/>
                <a:moveTo>
                  <a:pt x="12337" y="561"/>
                </a:moveTo>
                <a:lnTo>
                  <a:pt x="12751" y="585"/>
                </a:lnTo>
                <a:lnTo>
                  <a:pt x="13213" y="658"/>
                </a:lnTo>
                <a:lnTo>
                  <a:pt x="13676" y="780"/>
                </a:lnTo>
                <a:lnTo>
                  <a:pt x="14113" y="974"/>
                </a:lnTo>
                <a:lnTo>
                  <a:pt x="14527" y="1193"/>
                </a:lnTo>
                <a:lnTo>
                  <a:pt x="14478" y="1218"/>
                </a:lnTo>
                <a:lnTo>
                  <a:pt x="14211" y="1315"/>
                </a:lnTo>
                <a:lnTo>
                  <a:pt x="14089" y="1412"/>
                </a:lnTo>
                <a:lnTo>
                  <a:pt x="13992" y="1534"/>
                </a:lnTo>
                <a:lnTo>
                  <a:pt x="13967" y="1558"/>
                </a:lnTo>
                <a:lnTo>
                  <a:pt x="13992" y="1607"/>
                </a:lnTo>
                <a:lnTo>
                  <a:pt x="14016" y="1631"/>
                </a:lnTo>
                <a:lnTo>
                  <a:pt x="14211" y="1631"/>
                </a:lnTo>
                <a:lnTo>
                  <a:pt x="14357" y="1583"/>
                </a:lnTo>
                <a:lnTo>
                  <a:pt x="14649" y="1461"/>
                </a:lnTo>
                <a:lnTo>
                  <a:pt x="14819" y="1412"/>
                </a:lnTo>
                <a:lnTo>
                  <a:pt x="15014" y="1558"/>
                </a:lnTo>
                <a:lnTo>
                  <a:pt x="15184" y="1729"/>
                </a:lnTo>
                <a:lnTo>
                  <a:pt x="14892" y="1850"/>
                </a:lnTo>
                <a:lnTo>
                  <a:pt x="14527" y="1996"/>
                </a:lnTo>
                <a:lnTo>
                  <a:pt x="14454" y="1972"/>
                </a:lnTo>
                <a:lnTo>
                  <a:pt x="14381" y="2020"/>
                </a:lnTo>
                <a:lnTo>
                  <a:pt x="14138" y="1923"/>
                </a:lnTo>
                <a:lnTo>
                  <a:pt x="13894" y="1826"/>
                </a:lnTo>
                <a:lnTo>
                  <a:pt x="13651" y="1777"/>
                </a:lnTo>
                <a:lnTo>
                  <a:pt x="13384" y="1729"/>
                </a:lnTo>
                <a:lnTo>
                  <a:pt x="12848" y="1656"/>
                </a:lnTo>
                <a:lnTo>
                  <a:pt x="12337" y="1583"/>
                </a:lnTo>
                <a:lnTo>
                  <a:pt x="11753" y="1510"/>
                </a:lnTo>
                <a:lnTo>
                  <a:pt x="11145" y="1461"/>
                </a:lnTo>
                <a:lnTo>
                  <a:pt x="10537" y="1437"/>
                </a:lnTo>
                <a:lnTo>
                  <a:pt x="9928" y="1412"/>
                </a:lnTo>
                <a:lnTo>
                  <a:pt x="9296" y="1412"/>
                </a:lnTo>
                <a:lnTo>
                  <a:pt x="8663" y="1437"/>
                </a:lnTo>
                <a:lnTo>
                  <a:pt x="8055" y="1485"/>
                </a:lnTo>
                <a:lnTo>
                  <a:pt x="7422" y="1534"/>
                </a:lnTo>
                <a:lnTo>
                  <a:pt x="6814" y="1631"/>
                </a:lnTo>
                <a:lnTo>
                  <a:pt x="6205" y="1729"/>
                </a:lnTo>
                <a:lnTo>
                  <a:pt x="5597" y="1874"/>
                </a:lnTo>
                <a:lnTo>
                  <a:pt x="4989" y="2020"/>
                </a:lnTo>
                <a:lnTo>
                  <a:pt x="4916" y="2069"/>
                </a:lnTo>
                <a:lnTo>
                  <a:pt x="4867" y="2118"/>
                </a:lnTo>
                <a:lnTo>
                  <a:pt x="4819" y="2166"/>
                </a:lnTo>
                <a:lnTo>
                  <a:pt x="4819" y="2239"/>
                </a:lnTo>
                <a:lnTo>
                  <a:pt x="4648" y="2410"/>
                </a:lnTo>
                <a:lnTo>
                  <a:pt x="4527" y="2580"/>
                </a:lnTo>
                <a:lnTo>
                  <a:pt x="4405" y="2799"/>
                </a:lnTo>
                <a:lnTo>
                  <a:pt x="4308" y="2994"/>
                </a:lnTo>
                <a:lnTo>
                  <a:pt x="4162" y="3456"/>
                </a:lnTo>
                <a:lnTo>
                  <a:pt x="4016" y="3870"/>
                </a:lnTo>
                <a:lnTo>
                  <a:pt x="3821" y="4478"/>
                </a:lnTo>
                <a:lnTo>
                  <a:pt x="3651" y="5086"/>
                </a:lnTo>
                <a:lnTo>
                  <a:pt x="3505" y="5695"/>
                </a:lnTo>
                <a:lnTo>
                  <a:pt x="3383" y="6303"/>
                </a:lnTo>
                <a:lnTo>
                  <a:pt x="3383" y="6376"/>
                </a:lnTo>
                <a:lnTo>
                  <a:pt x="3383" y="6425"/>
                </a:lnTo>
                <a:lnTo>
                  <a:pt x="3432" y="6522"/>
                </a:lnTo>
                <a:lnTo>
                  <a:pt x="3432" y="6595"/>
                </a:lnTo>
                <a:lnTo>
                  <a:pt x="3480" y="6644"/>
                </a:lnTo>
                <a:lnTo>
                  <a:pt x="3772" y="6863"/>
                </a:lnTo>
                <a:lnTo>
                  <a:pt x="4089" y="7057"/>
                </a:lnTo>
                <a:lnTo>
                  <a:pt x="4454" y="7203"/>
                </a:lnTo>
                <a:lnTo>
                  <a:pt x="4819" y="7349"/>
                </a:lnTo>
                <a:lnTo>
                  <a:pt x="5184" y="7471"/>
                </a:lnTo>
                <a:lnTo>
                  <a:pt x="5549" y="7568"/>
                </a:lnTo>
                <a:lnTo>
                  <a:pt x="6278" y="7763"/>
                </a:lnTo>
                <a:lnTo>
                  <a:pt x="7057" y="7933"/>
                </a:lnTo>
                <a:lnTo>
                  <a:pt x="7836" y="8031"/>
                </a:lnTo>
                <a:lnTo>
                  <a:pt x="8614" y="8104"/>
                </a:lnTo>
                <a:lnTo>
                  <a:pt x="9417" y="8128"/>
                </a:lnTo>
                <a:lnTo>
                  <a:pt x="10196" y="8128"/>
                </a:lnTo>
                <a:lnTo>
                  <a:pt x="10999" y="8055"/>
                </a:lnTo>
                <a:lnTo>
                  <a:pt x="11778" y="7933"/>
                </a:lnTo>
                <a:lnTo>
                  <a:pt x="12556" y="7787"/>
                </a:lnTo>
                <a:lnTo>
                  <a:pt x="12970" y="7714"/>
                </a:lnTo>
                <a:lnTo>
                  <a:pt x="13359" y="7593"/>
                </a:lnTo>
                <a:lnTo>
                  <a:pt x="14138" y="7349"/>
                </a:lnTo>
                <a:lnTo>
                  <a:pt x="14795" y="7106"/>
                </a:lnTo>
                <a:lnTo>
                  <a:pt x="15135" y="6984"/>
                </a:lnTo>
                <a:lnTo>
                  <a:pt x="15452" y="6814"/>
                </a:lnTo>
                <a:lnTo>
                  <a:pt x="15695" y="6814"/>
                </a:lnTo>
                <a:lnTo>
                  <a:pt x="15914" y="6765"/>
                </a:lnTo>
                <a:lnTo>
                  <a:pt x="16133" y="6668"/>
                </a:lnTo>
                <a:lnTo>
                  <a:pt x="16352" y="6595"/>
                </a:lnTo>
                <a:lnTo>
                  <a:pt x="16766" y="6425"/>
                </a:lnTo>
                <a:lnTo>
                  <a:pt x="16960" y="6327"/>
                </a:lnTo>
                <a:lnTo>
                  <a:pt x="17131" y="6206"/>
                </a:lnTo>
                <a:lnTo>
                  <a:pt x="17301" y="6619"/>
                </a:lnTo>
                <a:lnTo>
                  <a:pt x="17082" y="6692"/>
                </a:lnTo>
                <a:lnTo>
                  <a:pt x="16863" y="6790"/>
                </a:lnTo>
                <a:lnTo>
                  <a:pt x="16425" y="6984"/>
                </a:lnTo>
                <a:lnTo>
                  <a:pt x="15719" y="7252"/>
                </a:lnTo>
                <a:lnTo>
                  <a:pt x="15354" y="7422"/>
                </a:lnTo>
                <a:lnTo>
                  <a:pt x="15038" y="7593"/>
                </a:lnTo>
                <a:lnTo>
                  <a:pt x="15014" y="7617"/>
                </a:lnTo>
                <a:lnTo>
                  <a:pt x="15014" y="7666"/>
                </a:lnTo>
                <a:lnTo>
                  <a:pt x="15014" y="7690"/>
                </a:lnTo>
                <a:lnTo>
                  <a:pt x="15062" y="7690"/>
                </a:lnTo>
                <a:lnTo>
                  <a:pt x="15427" y="7641"/>
                </a:lnTo>
                <a:lnTo>
                  <a:pt x="15792" y="7544"/>
                </a:lnTo>
                <a:lnTo>
                  <a:pt x="16157" y="7422"/>
                </a:lnTo>
                <a:lnTo>
                  <a:pt x="16498" y="7301"/>
                </a:lnTo>
                <a:lnTo>
                  <a:pt x="16960" y="7130"/>
                </a:lnTo>
                <a:lnTo>
                  <a:pt x="17204" y="7033"/>
                </a:lnTo>
                <a:lnTo>
                  <a:pt x="17423" y="6911"/>
                </a:lnTo>
                <a:lnTo>
                  <a:pt x="17569" y="7252"/>
                </a:lnTo>
                <a:lnTo>
                  <a:pt x="17325" y="7276"/>
                </a:lnTo>
                <a:lnTo>
                  <a:pt x="17082" y="7349"/>
                </a:lnTo>
                <a:lnTo>
                  <a:pt x="16595" y="7520"/>
                </a:lnTo>
                <a:lnTo>
                  <a:pt x="16084" y="7690"/>
                </a:lnTo>
                <a:lnTo>
                  <a:pt x="15841" y="7812"/>
                </a:lnTo>
                <a:lnTo>
                  <a:pt x="15719" y="7885"/>
                </a:lnTo>
                <a:lnTo>
                  <a:pt x="15622" y="7958"/>
                </a:lnTo>
                <a:lnTo>
                  <a:pt x="15622" y="7982"/>
                </a:lnTo>
                <a:lnTo>
                  <a:pt x="15622" y="8006"/>
                </a:lnTo>
                <a:lnTo>
                  <a:pt x="15768" y="8031"/>
                </a:lnTo>
                <a:lnTo>
                  <a:pt x="15890" y="8031"/>
                </a:lnTo>
                <a:lnTo>
                  <a:pt x="16182" y="8006"/>
                </a:lnTo>
                <a:lnTo>
                  <a:pt x="16449" y="7933"/>
                </a:lnTo>
                <a:lnTo>
                  <a:pt x="16693" y="7860"/>
                </a:lnTo>
                <a:lnTo>
                  <a:pt x="16960" y="7787"/>
                </a:lnTo>
                <a:lnTo>
                  <a:pt x="17204" y="7690"/>
                </a:lnTo>
                <a:lnTo>
                  <a:pt x="17447" y="7568"/>
                </a:lnTo>
                <a:lnTo>
                  <a:pt x="17642" y="7422"/>
                </a:lnTo>
                <a:lnTo>
                  <a:pt x="17666" y="7471"/>
                </a:lnTo>
                <a:lnTo>
                  <a:pt x="17715" y="7544"/>
                </a:lnTo>
                <a:lnTo>
                  <a:pt x="17788" y="7568"/>
                </a:lnTo>
                <a:lnTo>
                  <a:pt x="17812" y="7763"/>
                </a:lnTo>
                <a:lnTo>
                  <a:pt x="17836" y="7958"/>
                </a:lnTo>
                <a:lnTo>
                  <a:pt x="17934" y="8347"/>
                </a:lnTo>
                <a:lnTo>
                  <a:pt x="17763" y="8396"/>
                </a:lnTo>
                <a:lnTo>
                  <a:pt x="17593" y="8444"/>
                </a:lnTo>
                <a:lnTo>
                  <a:pt x="17252" y="8590"/>
                </a:lnTo>
                <a:lnTo>
                  <a:pt x="16790" y="8761"/>
                </a:lnTo>
                <a:lnTo>
                  <a:pt x="16547" y="8834"/>
                </a:lnTo>
                <a:lnTo>
                  <a:pt x="16328" y="8955"/>
                </a:lnTo>
                <a:lnTo>
                  <a:pt x="16303" y="8955"/>
                </a:lnTo>
                <a:lnTo>
                  <a:pt x="16303" y="8980"/>
                </a:lnTo>
                <a:lnTo>
                  <a:pt x="16328" y="9004"/>
                </a:lnTo>
                <a:lnTo>
                  <a:pt x="16328" y="9028"/>
                </a:lnTo>
                <a:lnTo>
                  <a:pt x="16595" y="9028"/>
                </a:lnTo>
                <a:lnTo>
                  <a:pt x="16839" y="9004"/>
                </a:lnTo>
                <a:lnTo>
                  <a:pt x="17106" y="8955"/>
                </a:lnTo>
                <a:lnTo>
                  <a:pt x="17350" y="8882"/>
                </a:lnTo>
                <a:lnTo>
                  <a:pt x="17666" y="8785"/>
                </a:lnTo>
                <a:lnTo>
                  <a:pt x="17836" y="8712"/>
                </a:lnTo>
                <a:lnTo>
                  <a:pt x="18007" y="8639"/>
                </a:lnTo>
                <a:lnTo>
                  <a:pt x="18031" y="8809"/>
                </a:lnTo>
                <a:lnTo>
                  <a:pt x="17812" y="8907"/>
                </a:lnTo>
                <a:lnTo>
                  <a:pt x="17617" y="9004"/>
                </a:lnTo>
                <a:lnTo>
                  <a:pt x="17398" y="9077"/>
                </a:lnTo>
                <a:lnTo>
                  <a:pt x="17155" y="9174"/>
                </a:lnTo>
                <a:lnTo>
                  <a:pt x="16936" y="9247"/>
                </a:lnTo>
                <a:lnTo>
                  <a:pt x="16741" y="9369"/>
                </a:lnTo>
                <a:lnTo>
                  <a:pt x="16717" y="9418"/>
                </a:lnTo>
                <a:lnTo>
                  <a:pt x="16717" y="9466"/>
                </a:lnTo>
                <a:lnTo>
                  <a:pt x="16741" y="9515"/>
                </a:lnTo>
                <a:lnTo>
                  <a:pt x="16790" y="9539"/>
                </a:lnTo>
                <a:lnTo>
                  <a:pt x="16887" y="9564"/>
                </a:lnTo>
                <a:lnTo>
                  <a:pt x="17228" y="9564"/>
                </a:lnTo>
                <a:lnTo>
                  <a:pt x="17471" y="9491"/>
                </a:lnTo>
                <a:lnTo>
                  <a:pt x="17690" y="9442"/>
                </a:lnTo>
                <a:lnTo>
                  <a:pt x="17885" y="9369"/>
                </a:lnTo>
                <a:lnTo>
                  <a:pt x="18080" y="9272"/>
                </a:lnTo>
                <a:lnTo>
                  <a:pt x="18128" y="9564"/>
                </a:lnTo>
                <a:lnTo>
                  <a:pt x="17958" y="9612"/>
                </a:lnTo>
                <a:lnTo>
                  <a:pt x="17812" y="9661"/>
                </a:lnTo>
                <a:lnTo>
                  <a:pt x="17301" y="9880"/>
                </a:lnTo>
                <a:lnTo>
                  <a:pt x="17228" y="9928"/>
                </a:lnTo>
                <a:lnTo>
                  <a:pt x="17155" y="10001"/>
                </a:lnTo>
                <a:lnTo>
                  <a:pt x="17106" y="10074"/>
                </a:lnTo>
                <a:lnTo>
                  <a:pt x="17033" y="10147"/>
                </a:lnTo>
                <a:lnTo>
                  <a:pt x="17009" y="10172"/>
                </a:lnTo>
                <a:lnTo>
                  <a:pt x="17033" y="10172"/>
                </a:lnTo>
                <a:lnTo>
                  <a:pt x="17106" y="10196"/>
                </a:lnTo>
                <a:lnTo>
                  <a:pt x="17204" y="10220"/>
                </a:lnTo>
                <a:lnTo>
                  <a:pt x="17277" y="10245"/>
                </a:lnTo>
                <a:lnTo>
                  <a:pt x="17471" y="10245"/>
                </a:lnTo>
                <a:lnTo>
                  <a:pt x="17593" y="10196"/>
                </a:lnTo>
                <a:lnTo>
                  <a:pt x="17812" y="10123"/>
                </a:lnTo>
                <a:lnTo>
                  <a:pt x="17982" y="10074"/>
                </a:lnTo>
                <a:lnTo>
                  <a:pt x="18153" y="9977"/>
                </a:lnTo>
                <a:lnTo>
                  <a:pt x="18153" y="10220"/>
                </a:lnTo>
                <a:lnTo>
                  <a:pt x="18031" y="10269"/>
                </a:lnTo>
                <a:lnTo>
                  <a:pt x="17909" y="10318"/>
                </a:lnTo>
                <a:lnTo>
                  <a:pt x="17690" y="10415"/>
                </a:lnTo>
                <a:lnTo>
                  <a:pt x="17471" y="10512"/>
                </a:lnTo>
                <a:lnTo>
                  <a:pt x="17301" y="10634"/>
                </a:lnTo>
                <a:lnTo>
                  <a:pt x="17204" y="10731"/>
                </a:lnTo>
                <a:lnTo>
                  <a:pt x="17131" y="10829"/>
                </a:lnTo>
                <a:lnTo>
                  <a:pt x="17131" y="10853"/>
                </a:lnTo>
                <a:lnTo>
                  <a:pt x="17155" y="10902"/>
                </a:lnTo>
                <a:lnTo>
                  <a:pt x="17374" y="10902"/>
                </a:lnTo>
                <a:lnTo>
                  <a:pt x="17593" y="10877"/>
                </a:lnTo>
                <a:lnTo>
                  <a:pt x="17788" y="10804"/>
                </a:lnTo>
                <a:lnTo>
                  <a:pt x="17982" y="10731"/>
                </a:lnTo>
                <a:lnTo>
                  <a:pt x="18153" y="10683"/>
                </a:lnTo>
                <a:lnTo>
                  <a:pt x="18128" y="11169"/>
                </a:lnTo>
                <a:lnTo>
                  <a:pt x="17861" y="11267"/>
                </a:lnTo>
                <a:lnTo>
                  <a:pt x="17617" y="11364"/>
                </a:lnTo>
                <a:lnTo>
                  <a:pt x="17447" y="11413"/>
                </a:lnTo>
                <a:lnTo>
                  <a:pt x="17277" y="11461"/>
                </a:lnTo>
                <a:lnTo>
                  <a:pt x="17106" y="11510"/>
                </a:lnTo>
                <a:lnTo>
                  <a:pt x="16960" y="11607"/>
                </a:lnTo>
                <a:lnTo>
                  <a:pt x="16936" y="11632"/>
                </a:lnTo>
                <a:lnTo>
                  <a:pt x="16936" y="11680"/>
                </a:lnTo>
                <a:lnTo>
                  <a:pt x="16960" y="11729"/>
                </a:lnTo>
                <a:lnTo>
                  <a:pt x="16985" y="11753"/>
                </a:lnTo>
                <a:lnTo>
                  <a:pt x="17106" y="11802"/>
                </a:lnTo>
                <a:lnTo>
                  <a:pt x="17228" y="11826"/>
                </a:lnTo>
                <a:lnTo>
                  <a:pt x="17374" y="11826"/>
                </a:lnTo>
                <a:lnTo>
                  <a:pt x="17544" y="11778"/>
                </a:lnTo>
                <a:lnTo>
                  <a:pt x="17690" y="11753"/>
                </a:lnTo>
                <a:lnTo>
                  <a:pt x="17836" y="11680"/>
                </a:lnTo>
                <a:lnTo>
                  <a:pt x="17982" y="11607"/>
                </a:lnTo>
                <a:lnTo>
                  <a:pt x="18104" y="11510"/>
                </a:lnTo>
                <a:lnTo>
                  <a:pt x="18080" y="11656"/>
                </a:lnTo>
                <a:lnTo>
                  <a:pt x="17934" y="11705"/>
                </a:lnTo>
                <a:lnTo>
                  <a:pt x="17763" y="11753"/>
                </a:lnTo>
                <a:lnTo>
                  <a:pt x="17471" y="11899"/>
                </a:lnTo>
                <a:lnTo>
                  <a:pt x="17301" y="11948"/>
                </a:lnTo>
                <a:lnTo>
                  <a:pt x="17106" y="11972"/>
                </a:lnTo>
                <a:lnTo>
                  <a:pt x="16936" y="12021"/>
                </a:lnTo>
                <a:lnTo>
                  <a:pt x="16839" y="12045"/>
                </a:lnTo>
                <a:lnTo>
                  <a:pt x="16766" y="12094"/>
                </a:lnTo>
                <a:lnTo>
                  <a:pt x="16741" y="12143"/>
                </a:lnTo>
                <a:lnTo>
                  <a:pt x="16741" y="12167"/>
                </a:lnTo>
                <a:lnTo>
                  <a:pt x="16766" y="12240"/>
                </a:lnTo>
                <a:lnTo>
                  <a:pt x="16863" y="12289"/>
                </a:lnTo>
                <a:lnTo>
                  <a:pt x="16960" y="12337"/>
                </a:lnTo>
                <a:lnTo>
                  <a:pt x="17058" y="12362"/>
                </a:lnTo>
                <a:lnTo>
                  <a:pt x="17155" y="12362"/>
                </a:lnTo>
                <a:lnTo>
                  <a:pt x="17374" y="12313"/>
                </a:lnTo>
                <a:lnTo>
                  <a:pt x="17569" y="12289"/>
                </a:lnTo>
                <a:lnTo>
                  <a:pt x="17812" y="12216"/>
                </a:lnTo>
                <a:lnTo>
                  <a:pt x="18007" y="12094"/>
                </a:lnTo>
                <a:lnTo>
                  <a:pt x="17934" y="12435"/>
                </a:lnTo>
                <a:lnTo>
                  <a:pt x="17788" y="12459"/>
                </a:lnTo>
                <a:lnTo>
                  <a:pt x="17642" y="12508"/>
                </a:lnTo>
                <a:lnTo>
                  <a:pt x="17325" y="12629"/>
                </a:lnTo>
                <a:lnTo>
                  <a:pt x="16839" y="12751"/>
                </a:lnTo>
                <a:lnTo>
                  <a:pt x="16328" y="12897"/>
                </a:lnTo>
                <a:lnTo>
                  <a:pt x="16303" y="12897"/>
                </a:lnTo>
                <a:lnTo>
                  <a:pt x="16303" y="12946"/>
                </a:lnTo>
                <a:lnTo>
                  <a:pt x="16303" y="12970"/>
                </a:lnTo>
                <a:lnTo>
                  <a:pt x="16328" y="12970"/>
                </a:lnTo>
                <a:lnTo>
                  <a:pt x="16571" y="13019"/>
                </a:lnTo>
                <a:lnTo>
                  <a:pt x="16814" y="13019"/>
                </a:lnTo>
                <a:lnTo>
                  <a:pt x="17058" y="12994"/>
                </a:lnTo>
                <a:lnTo>
                  <a:pt x="17277" y="12946"/>
                </a:lnTo>
                <a:lnTo>
                  <a:pt x="17569" y="12897"/>
                </a:lnTo>
                <a:lnTo>
                  <a:pt x="17861" y="12824"/>
                </a:lnTo>
                <a:lnTo>
                  <a:pt x="17739" y="13286"/>
                </a:lnTo>
                <a:lnTo>
                  <a:pt x="15671" y="13286"/>
                </a:lnTo>
                <a:lnTo>
                  <a:pt x="13627" y="13311"/>
                </a:lnTo>
                <a:lnTo>
                  <a:pt x="9515" y="13359"/>
                </a:lnTo>
                <a:lnTo>
                  <a:pt x="5232" y="13408"/>
                </a:lnTo>
                <a:lnTo>
                  <a:pt x="3115" y="13432"/>
                </a:lnTo>
                <a:lnTo>
                  <a:pt x="1509" y="13432"/>
                </a:lnTo>
                <a:lnTo>
                  <a:pt x="1388" y="12654"/>
                </a:lnTo>
                <a:lnTo>
                  <a:pt x="1290" y="11851"/>
                </a:lnTo>
                <a:lnTo>
                  <a:pt x="1266" y="11048"/>
                </a:lnTo>
                <a:lnTo>
                  <a:pt x="1266" y="10245"/>
                </a:lnTo>
                <a:lnTo>
                  <a:pt x="1290" y="9442"/>
                </a:lnTo>
                <a:lnTo>
                  <a:pt x="1363" y="8615"/>
                </a:lnTo>
                <a:lnTo>
                  <a:pt x="1436" y="8152"/>
                </a:lnTo>
                <a:lnTo>
                  <a:pt x="1485" y="7690"/>
                </a:lnTo>
                <a:lnTo>
                  <a:pt x="1777" y="6936"/>
                </a:lnTo>
                <a:lnTo>
                  <a:pt x="2385" y="5305"/>
                </a:lnTo>
                <a:lnTo>
                  <a:pt x="2653" y="4575"/>
                </a:lnTo>
                <a:lnTo>
                  <a:pt x="2921" y="3821"/>
                </a:lnTo>
                <a:lnTo>
                  <a:pt x="3067" y="3456"/>
                </a:lnTo>
                <a:lnTo>
                  <a:pt x="3237" y="3091"/>
                </a:lnTo>
                <a:lnTo>
                  <a:pt x="3407" y="2750"/>
                </a:lnTo>
                <a:lnTo>
                  <a:pt x="3602" y="2410"/>
                </a:lnTo>
                <a:lnTo>
                  <a:pt x="3748" y="2215"/>
                </a:lnTo>
                <a:lnTo>
                  <a:pt x="3894" y="2045"/>
                </a:lnTo>
                <a:lnTo>
                  <a:pt x="4064" y="1899"/>
                </a:lnTo>
                <a:lnTo>
                  <a:pt x="4283" y="1753"/>
                </a:lnTo>
                <a:lnTo>
                  <a:pt x="4502" y="1607"/>
                </a:lnTo>
                <a:lnTo>
                  <a:pt x="4721" y="1485"/>
                </a:lnTo>
                <a:lnTo>
                  <a:pt x="4989" y="1388"/>
                </a:lnTo>
                <a:lnTo>
                  <a:pt x="5232" y="1291"/>
                </a:lnTo>
                <a:lnTo>
                  <a:pt x="5816" y="1096"/>
                </a:lnTo>
                <a:lnTo>
                  <a:pt x="6400" y="950"/>
                </a:lnTo>
                <a:lnTo>
                  <a:pt x="7033" y="853"/>
                </a:lnTo>
                <a:lnTo>
                  <a:pt x="7641" y="755"/>
                </a:lnTo>
                <a:lnTo>
                  <a:pt x="8249" y="707"/>
                </a:lnTo>
                <a:lnTo>
                  <a:pt x="8858" y="658"/>
                </a:lnTo>
                <a:lnTo>
                  <a:pt x="9904" y="609"/>
                </a:lnTo>
                <a:lnTo>
                  <a:pt x="10707" y="609"/>
                </a:lnTo>
                <a:lnTo>
                  <a:pt x="11121" y="585"/>
                </a:lnTo>
                <a:lnTo>
                  <a:pt x="11534" y="561"/>
                </a:lnTo>
                <a:close/>
                <a:moveTo>
                  <a:pt x="2410" y="13919"/>
                </a:moveTo>
                <a:lnTo>
                  <a:pt x="2239" y="14089"/>
                </a:lnTo>
                <a:lnTo>
                  <a:pt x="2093" y="14260"/>
                </a:lnTo>
                <a:lnTo>
                  <a:pt x="1850" y="14649"/>
                </a:lnTo>
                <a:lnTo>
                  <a:pt x="1826" y="14479"/>
                </a:lnTo>
                <a:lnTo>
                  <a:pt x="1850" y="14308"/>
                </a:lnTo>
                <a:lnTo>
                  <a:pt x="1899" y="14114"/>
                </a:lnTo>
                <a:lnTo>
                  <a:pt x="1972" y="13919"/>
                </a:lnTo>
                <a:close/>
                <a:moveTo>
                  <a:pt x="14746" y="13846"/>
                </a:moveTo>
                <a:lnTo>
                  <a:pt x="14649" y="13992"/>
                </a:lnTo>
                <a:lnTo>
                  <a:pt x="14551" y="14138"/>
                </a:lnTo>
                <a:lnTo>
                  <a:pt x="14405" y="14430"/>
                </a:lnTo>
                <a:lnTo>
                  <a:pt x="14235" y="14771"/>
                </a:lnTo>
                <a:lnTo>
                  <a:pt x="14235" y="14527"/>
                </a:lnTo>
                <a:lnTo>
                  <a:pt x="14259" y="14284"/>
                </a:lnTo>
                <a:lnTo>
                  <a:pt x="14235" y="14065"/>
                </a:lnTo>
                <a:lnTo>
                  <a:pt x="14211" y="13943"/>
                </a:lnTo>
                <a:lnTo>
                  <a:pt x="14186" y="13846"/>
                </a:lnTo>
                <a:close/>
                <a:moveTo>
                  <a:pt x="2994" y="13919"/>
                </a:moveTo>
                <a:lnTo>
                  <a:pt x="2848" y="14065"/>
                </a:lnTo>
                <a:lnTo>
                  <a:pt x="2702" y="14211"/>
                </a:lnTo>
                <a:lnTo>
                  <a:pt x="2458" y="14552"/>
                </a:lnTo>
                <a:lnTo>
                  <a:pt x="2288" y="14819"/>
                </a:lnTo>
                <a:lnTo>
                  <a:pt x="2191" y="15014"/>
                </a:lnTo>
                <a:lnTo>
                  <a:pt x="2142" y="15184"/>
                </a:lnTo>
                <a:lnTo>
                  <a:pt x="2045" y="15087"/>
                </a:lnTo>
                <a:lnTo>
                  <a:pt x="2239" y="14771"/>
                </a:lnTo>
                <a:lnTo>
                  <a:pt x="2434" y="14479"/>
                </a:lnTo>
                <a:lnTo>
                  <a:pt x="2629" y="14211"/>
                </a:lnTo>
                <a:lnTo>
                  <a:pt x="2799" y="13919"/>
                </a:lnTo>
                <a:close/>
                <a:moveTo>
                  <a:pt x="4405" y="14381"/>
                </a:moveTo>
                <a:lnTo>
                  <a:pt x="4381" y="14649"/>
                </a:lnTo>
                <a:lnTo>
                  <a:pt x="4308" y="14941"/>
                </a:lnTo>
                <a:lnTo>
                  <a:pt x="4259" y="15087"/>
                </a:lnTo>
                <a:lnTo>
                  <a:pt x="4162" y="15209"/>
                </a:lnTo>
                <a:lnTo>
                  <a:pt x="4040" y="15330"/>
                </a:lnTo>
                <a:lnTo>
                  <a:pt x="3894" y="15403"/>
                </a:lnTo>
                <a:lnTo>
                  <a:pt x="3894" y="15403"/>
                </a:lnTo>
                <a:lnTo>
                  <a:pt x="4016" y="15160"/>
                </a:lnTo>
                <a:lnTo>
                  <a:pt x="4235" y="14771"/>
                </a:lnTo>
                <a:lnTo>
                  <a:pt x="4308" y="14576"/>
                </a:lnTo>
                <a:lnTo>
                  <a:pt x="4405" y="14381"/>
                </a:lnTo>
                <a:close/>
                <a:moveTo>
                  <a:pt x="3845" y="13895"/>
                </a:moveTo>
                <a:lnTo>
                  <a:pt x="3651" y="14041"/>
                </a:lnTo>
                <a:lnTo>
                  <a:pt x="3456" y="14211"/>
                </a:lnTo>
                <a:lnTo>
                  <a:pt x="3286" y="14406"/>
                </a:lnTo>
                <a:lnTo>
                  <a:pt x="3140" y="14625"/>
                </a:lnTo>
                <a:lnTo>
                  <a:pt x="2848" y="15038"/>
                </a:lnTo>
                <a:lnTo>
                  <a:pt x="2629" y="15476"/>
                </a:lnTo>
                <a:lnTo>
                  <a:pt x="2629" y="15501"/>
                </a:lnTo>
                <a:lnTo>
                  <a:pt x="2458" y="15428"/>
                </a:lnTo>
                <a:lnTo>
                  <a:pt x="2556" y="15306"/>
                </a:lnTo>
                <a:lnTo>
                  <a:pt x="2629" y="15160"/>
                </a:lnTo>
                <a:lnTo>
                  <a:pt x="2726" y="14941"/>
                </a:lnTo>
                <a:lnTo>
                  <a:pt x="2896" y="14673"/>
                </a:lnTo>
                <a:lnTo>
                  <a:pt x="3067" y="14406"/>
                </a:lnTo>
                <a:lnTo>
                  <a:pt x="3261" y="14162"/>
                </a:lnTo>
                <a:lnTo>
                  <a:pt x="3432" y="13919"/>
                </a:lnTo>
                <a:lnTo>
                  <a:pt x="3845" y="13895"/>
                </a:lnTo>
                <a:close/>
                <a:moveTo>
                  <a:pt x="4381" y="13895"/>
                </a:moveTo>
                <a:lnTo>
                  <a:pt x="4381" y="14065"/>
                </a:lnTo>
                <a:lnTo>
                  <a:pt x="4186" y="14260"/>
                </a:lnTo>
                <a:lnTo>
                  <a:pt x="4016" y="14503"/>
                </a:lnTo>
                <a:lnTo>
                  <a:pt x="3724" y="14990"/>
                </a:lnTo>
                <a:lnTo>
                  <a:pt x="3529" y="15257"/>
                </a:lnTo>
                <a:lnTo>
                  <a:pt x="3359" y="15549"/>
                </a:lnTo>
                <a:lnTo>
                  <a:pt x="3261" y="15574"/>
                </a:lnTo>
                <a:lnTo>
                  <a:pt x="2994" y="15574"/>
                </a:lnTo>
                <a:lnTo>
                  <a:pt x="3237" y="15160"/>
                </a:lnTo>
                <a:lnTo>
                  <a:pt x="3505" y="14746"/>
                </a:lnTo>
                <a:lnTo>
                  <a:pt x="3821" y="14333"/>
                </a:lnTo>
                <a:lnTo>
                  <a:pt x="3967" y="14114"/>
                </a:lnTo>
                <a:lnTo>
                  <a:pt x="4113" y="13895"/>
                </a:lnTo>
                <a:close/>
                <a:moveTo>
                  <a:pt x="15865" y="13846"/>
                </a:moveTo>
                <a:lnTo>
                  <a:pt x="15695" y="13968"/>
                </a:lnTo>
                <a:lnTo>
                  <a:pt x="15525" y="14089"/>
                </a:lnTo>
                <a:lnTo>
                  <a:pt x="15403" y="14211"/>
                </a:lnTo>
                <a:lnTo>
                  <a:pt x="15306" y="14333"/>
                </a:lnTo>
                <a:lnTo>
                  <a:pt x="15111" y="14625"/>
                </a:lnTo>
                <a:lnTo>
                  <a:pt x="14965" y="14844"/>
                </a:lnTo>
                <a:lnTo>
                  <a:pt x="14819" y="15063"/>
                </a:lnTo>
                <a:lnTo>
                  <a:pt x="14746" y="15184"/>
                </a:lnTo>
                <a:lnTo>
                  <a:pt x="14697" y="15306"/>
                </a:lnTo>
                <a:lnTo>
                  <a:pt x="14673" y="15452"/>
                </a:lnTo>
                <a:lnTo>
                  <a:pt x="14673" y="15574"/>
                </a:lnTo>
                <a:lnTo>
                  <a:pt x="14503" y="15428"/>
                </a:lnTo>
                <a:lnTo>
                  <a:pt x="14381" y="15257"/>
                </a:lnTo>
                <a:lnTo>
                  <a:pt x="14478" y="15111"/>
                </a:lnTo>
                <a:lnTo>
                  <a:pt x="14551" y="14965"/>
                </a:lnTo>
                <a:lnTo>
                  <a:pt x="14673" y="14673"/>
                </a:lnTo>
                <a:lnTo>
                  <a:pt x="14819" y="14284"/>
                </a:lnTo>
                <a:lnTo>
                  <a:pt x="14868" y="14065"/>
                </a:lnTo>
                <a:lnTo>
                  <a:pt x="14892" y="13870"/>
                </a:lnTo>
                <a:lnTo>
                  <a:pt x="14868" y="13846"/>
                </a:lnTo>
                <a:close/>
                <a:moveTo>
                  <a:pt x="16790" y="14625"/>
                </a:moveTo>
                <a:lnTo>
                  <a:pt x="16766" y="14917"/>
                </a:lnTo>
                <a:lnTo>
                  <a:pt x="16717" y="15184"/>
                </a:lnTo>
                <a:lnTo>
                  <a:pt x="16644" y="15330"/>
                </a:lnTo>
                <a:lnTo>
                  <a:pt x="16571" y="15452"/>
                </a:lnTo>
                <a:lnTo>
                  <a:pt x="16449" y="15574"/>
                </a:lnTo>
                <a:lnTo>
                  <a:pt x="16352" y="15647"/>
                </a:lnTo>
                <a:lnTo>
                  <a:pt x="16352" y="15647"/>
                </a:lnTo>
                <a:lnTo>
                  <a:pt x="16571" y="15111"/>
                </a:lnTo>
                <a:lnTo>
                  <a:pt x="16693" y="14868"/>
                </a:lnTo>
                <a:lnTo>
                  <a:pt x="16790" y="14625"/>
                </a:lnTo>
                <a:close/>
                <a:moveTo>
                  <a:pt x="16498" y="13846"/>
                </a:moveTo>
                <a:lnTo>
                  <a:pt x="16328" y="14041"/>
                </a:lnTo>
                <a:lnTo>
                  <a:pt x="16133" y="14260"/>
                </a:lnTo>
                <a:lnTo>
                  <a:pt x="15987" y="14479"/>
                </a:lnTo>
                <a:lnTo>
                  <a:pt x="15817" y="14746"/>
                </a:lnTo>
                <a:lnTo>
                  <a:pt x="15525" y="15257"/>
                </a:lnTo>
                <a:lnTo>
                  <a:pt x="15379" y="15549"/>
                </a:lnTo>
                <a:lnTo>
                  <a:pt x="15257" y="15817"/>
                </a:lnTo>
                <a:lnTo>
                  <a:pt x="15062" y="15768"/>
                </a:lnTo>
                <a:lnTo>
                  <a:pt x="14868" y="15695"/>
                </a:lnTo>
                <a:lnTo>
                  <a:pt x="14965" y="15622"/>
                </a:lnTo>
                <a:lnTo>
                  <a:pt x="15038" y="15549"/>
                </a:lnTo>
                <a:lnTo>
                  <a:pt x="15160" y="15355"/>
                </a:lnTo>
                <a:lnTo>
                  <a:pt x="15379" y="14941"/>
                </a:lnTo>
                <a:lnTo>
                  <a:pt x="15719" y="14381"/>
                </a:lnTo>
                <a:lnTo>
                  <a:pt x="15817" y="14260"/>
                </a:lnTo>
                <a:lnTo>
                  <a:pt x="15865" y="14114"/>
                </a:lnTo>
                <a:lnTo>
                  <a:pt x="16011" y="13846"/>
                </a:lnTo>
                <a:close/>
                <a:moveTo>
                  <a:pt x="16717" y="13846"/>
                </a:moveTo>
                <a:lnTo>
                  <a:pt x="16766" y="14235"/>
                </a:lnTo>
                <a:lnTo>
                  <a:pt x="16620" y="14430"/>
                </a:lnTo>
                <a:lnTo>
                  <a:pt x="16474" y="14625"/>
                </a:lnTo>
                <a:lnTo>
                  <a:pt x="16255" y="15063"/>
                </a:lnTo>
                <a:lnTo>
                  <a:pt x="16084" y="15428"/>
                </a:lnTo>
                <a:lnTo>
                  <a:pt x="15987" y="15622"/>
                </a:lnTo>
                <a:lnTo>
                  <a:pt x="15938" y="15817"/>
                </a:lnTo>
                <a:lnTo>
                  <a:pt x="15646" y="15841"/>
                </a:lnTo>
                <a:lnTo>
                  <a:pt x="15890" y="15379"/>
                </a:lnTo>
                <a:lnTo>
                  <a:pt x="16133" y="14917"/>
                </a:lnTo>
                <a:lnTo>
                  <a:pt x="16401" y="14381"/>
                </a:lnTo>
                <a:lnTo>
                  <a:pt x="16644" y="13846"/>
                </a:lnTo>
                <a:close/>
                <a:moveTo>
                  <a:pt x="8493" y="1"/>
                </a:moveTo>
                <a:lnTo>
                  <a:pt x="7884" y="25"/>
                </a:lnTo>
                <a:lnTo>
                  <a:pt x="7252" y="98"/>
                </a:lnTo>
                <a:lnTo>
                  <a:pt x="6619" y="171"/>
                </a:lnTo>
                <a:lnTo>
                  <a:pt x="6011" y="317"/>
                </a:lnTo>
                <a:lnTo>
                  <a:pt x="5427" y="488"/>
                </a:lnTo>
                <a:lnTo>
                  <a:pt x="5135" y="585"/>
                </a:lnTo>
                <a:lnTo>
                  <a:pt x="4867" y="707"/>
                </a:lnTo>
                <a:lnTo>
                  <a:pt x="4600" y="853"/>
                </a:lnTo>
                <a:lnTo>
                  <a:pt x="4356" y="999"/>
                </a:lnTo>
                <a:lnTo>
                  <a:pt x="4113" y="1169"/>
                </a:lnTo>
                <a:lnTo>
                  <a:pt x="3894" y="1339"/>
                </a:lnTo>
                <a:lnTo>
                  <a:pt x="3699" y="1534"/>
                </a:lnTo>
                <a:lnTo>
                  <a:pt x="3529" y="1753"/>
                </a:lnTo>
                <a:lnTo>
                  <a:pt x="3310" y="2045"/>
                </a:lnTo>
                <a:lnTo>
                  <a:pt x="3115" y="2385"/>
                </a:lnTo>
                <a:lnTo>
                  <a:pt x="2945" y="2702"/>
                </a:lnTo>
                <a:lnTo>
                  <a:pt x="2799" y="3042"/>
                </a:lnTo>
                <a:lnTo>
                  <a:pt x="2507" y="3748"/>
                </a:lnTo>
                <a:lnTo>
                  <a:pt x="2264" y="4454"/>
                </a:lnTo>
                <a:lnTo>
                  <a:pt x="2142" y="4405"/>
                </a:lnTo>
                <a:lnTo>
                  <a:pt x="2020" y="4356"/>
                </a:lnTo>
                <a:lnTo>
                  <a:pt x="1728" y="4356"/>
                </a:lnTo>
                <a:lnTo>
                  <a:pt x="1412" y="4405"/>
                </a:lnTo>
                <a:lnTo>
                  <a:pt x="1193" y="4478"/>
                </a:lnTo>
                <a:lnTo>
                  <a:pt x="998" y="4551"/>
                </a:lnTo>
                <a:lnTo>
                  <a:pt x="804" y="4624"/>
                </a:lnTo>
                <a:lnTo>
                  <a:pt x="633" y="4746"/>
                </a:lnTo>
                <a:lnTo>
                  <a:pt x="487" y="4867"/>
                </a:lnTo>
                <a:lnTo>
                  <a:pt x="366" y="5013"/>
                </a:lnTo>
                <a:lnTo>
                  <a:pt x="244" y="5159"/>
                </a:lnTo>
                <a:lnTo>
                  <a:pt x="147" y="5354"/>
                </a:lnTo>
                <a:lnTo>
                  <a:pt x="49" y="5524"/>
                </a:lnTo>
                <a:lnTo>
                  <a:pt x="25" y="5695"/>
                </a:lnTo>
                <a:lnTo>
                  <a:pt x="1" y="5865"/>
                </a:lnTo>
                <a:lnTo>
                  <a:pt x="25" y="6060"/>
                </a:lnTo>
                <a:lnTo>
                  <a:pt x="49" y="6230"/>
                </a:lnTo>
                <a:lnTo>
                  <a:pt x="122" y="6400"/>
                </a:lnTo>
                <a:lnTo>
                  <a:pt x="220" y="6571"/>
                </a:lnTo>
                <a:lnTo>
                  <a:pt x="317" y="6692"/>
                </a:lnTo>
                <a:lnTo>
                  <a:pt x="463" y="6814"/>
                </a:lnTo>
                <a:lnTo>
                  <a:pt x="658" y="6911"/>
                </a:lnTo>
                <a:lnTo>
                  <a:pt x="901" y="6984"/>
                </a:lnTo>
                <a:lnTo>
                  <a:pt x="1023" y="6984"/>
                </a:lnTo>
                <a:lnTo>
                  <a:pt x="1120" y="7009"/>
                </a:lnTo>
                <a:lnTo>
                  <a:pt x="1242" y="6984"/>
                </a:lnTo>
                <a:lnTo>
                  <a:pt x="1363" y="6960"/>
                </a:lnTo>
                <a:lnTo>
                  <a:pt x="1169" y="7495"/>
                </a:lnTo>
                <a:lnTo>
                  <a:pt x="1071" y="7739"/>
                </a:lnTo>
                <a:lnTo>
                  <a:pt x="998" y="8006"/>
                </a:lnTo>
                <a:lnTo>
                  <a:pt x="901" y="8542"/>
                </a:lnTo>
                <a:lnTo>
                  <a:pt x="779" y="9393"/>
                </a:lnTo>
                <a:lnTo>
                  <a:pt x="731" y="10245"/>
                </a:lnTo>
                <a:lnTo>
                  <a:pt x="731" y="11072"/>
                </a:lnTo>
                <a:lnTo>
                  <a:pt x="755" y="11875"/>
                </a:lnTo>
                <a:lnTo>
                  <a:pt x="852" y="12702"/>
                </a:lnTo>
                <a:lnTo>
                  <a:pt x="974" y="13505"/>
                </a:lnTo>
                <a:lnTo>
                  <a:pt x="925" y="13505"/>
                </a:lnTo>
                <a:lnTo>
                  <a:pt x="877" y="13530"/>
                </a:lnTo>
                <a:lnTo>
                  <a:pt x="828" y="13578"/>
                </a:lnTo>
                <a:lnTo>
                  <a:pt x="804" y="13627"/>
                </a:lnTo>
                <a:lnTo>
                  <a:pt x="804" y="13676"/>
                </a:lnTo>
                <a:lnTo>
                  <a:pt x="804" y="13749"/>
                </a:lnTo>
                <a:lnTo>
                  <a:pt x="828" y="13797"/>
                </a:lnTo>
                <a:lnTo>
                  <a:pt x="877" y="13846"/>
                </a:lnTo>
                <a:lnTo>
                  <a:pt x="925" y="13870"/>
                </a:lnTo>
                <a:lnTo>
                  <a:pt x="1193" y="13895"/>
                </a:lnTo>
                <a:lnTo>
                  <a:pt x="1461" y="13919"/>
                </a:lnTo>
                <a:lnTo>
                  <a:pt x="1412" y="14041"/>
                </a:lnTo>
                <a:lnTo>
                  <a:pt x="1363" y="14187"/>
                </a:lnTo>
                <a:lnTo>
                  <a:pt x="1315" y="14333"/>
                </a:lnTo>
                <a:lnTo>
                  <a:pt x="1315" y="14479"/>
                </a:lnTo>
                <a:lnTo>
                  <a:pt x="1315" y="14649"/>
                </a:lnTo>
                <a:lnTo>
                  <a:pt x="1339" y="14795"/>
                </a:lnTo>
                <a:lnTo>
                  <a:pt x="1363" y="14941"/>
                </a:lnTo>
                <a:lnTo>
                  <a:pt x="1412" y="15063"/>
                </a:lnTo>
                <a:lnTo>
                  <a:pt x="1534" y="15282"/>
                </a:lnTo>
                <a:lnTo>
                  <a:pt x="1680" y="15476"/>
                </a:lnTo>
                <a:lnTo>
                  <a:pt x="1850" y="15647"/>
                </a:lnTo>
                <a:lnTo>
                  <a:pt x="2020" y="15768"/>
                </a:lnTo>
                <a:lnTo>
                  <a:pt x="2215" y="15890"/>
                </a:lnTo>
                <a:lnTo>
                  <a:pt x="2434" y="15987"/>
                </a:lnTo>
                <a:lnTo>
                  <a:pt x="2677" y="16036"/>
                </a:lnTo>
                <a:lnTo>
                  <a:pt x="2921" y="16085"/>
                </a:lnTo>
                <a:lnTo>
                  <a:pt x="3115" y="16109"/>
                </a:lnTo>
                <a:lnTo>
                  <a:pt x="3334" y="16109"/>
                </a:lnTo>
                <a:lnTo>
                  <a:pt x="3529" y="16085"/>
                </a:lnTo>
                <a:lnTo>
                  <a:pt x="3748" y="16036"/>
                </a:lnTo>
                <a:lnTo>
                  <a:pt x="3943" y="15963"/>
                </a:lnTo>
                <a:lnTo>
                  <a:pt x="4137" y="15890"/>
                </a:lnTo>
                <a:lnTo>
                  <a:pt x="4308" y="15793"/>
                </a:lnTo>
                <a:lnTo>
                  <a:pt x="4478" y="15647"/>
                </a:lnTo>
                <a:lnTo>
                  <a:pt x="4648" y="15476"/>
                </a:lnTo>
                <a:lnTo>
                  <a:pt x="4770" y="15282"/>
                </a:lnTo>
                <a:lnTo>
                  <a:pt x="4843" y="15063"/>
                </a:lnTo>
                <a:lnTo>
                  <a:pt x="4892" y="14844"/>
                </a:lnTo>
                <a:lnTo>
                  <a:pt x="4940" y="14600"/>
                </a:lnTo>
                <a:lnTo>
                  <a:pt x="4940" y="14357"/>
                </a:lnTo>
                <a:lnTo>
                  <a:pt x="4916" y="13895"/>
                </a:lnTo>
                <a:lnTo>
                  <a:pt x="5062" y="13895"/>
                </a:lnTo>
                <a:lnTo>
                  <a:pt x="9515" y="13870"/>
                </a:lnTo>
                <a:lnTo>
                  <a:pt x="14040" y="13846"/>
                </a:lnTo>
                <a:lnTo>
                  <a:pt x="13967" y="13919"/>
                </a:lnTo>
                <a:lnTo>
                  <a:pt x="13919" y="13992"/>
                </a:lnTo>
                <a:lnTo>
                  <a:pt x="13846" y="14162"/>
                </a:lnTo>
                <a:lnTo>
                  <a:pt x="13797" y="14357"/>
                </a:lnTo>
                <a:lnTo>
                  <a:pt x="13797" y="14576"/>
                </a:lnTo>
                <a:lnTo>
                  <a:pt x="13821" y="14795"/>
                </a:lnTo>
                <a:lnTo>
                  <a:pt x="13846" y="14990"/>
                </a:lnTo>
                <a:lnTo>
                  <a:pt x="13943" y="15355"/>
                </a:lnTo>
                <a:lnTo>
                  <a:pt x="13967" y="15476"/>
                </a:lnTo>
                <a:lnTo>
                  <a:pt x="14016" y="15574"/>
                </a:lnTo>
                <a:lnTo>
                  <a:pt x="14162" y="15768"/>
                </a:lnTo>
                <a:lnTo>
                  <a:pt x="14357" y="15914"/>
                </a:lnTo>
                <a:lnTo>
                  <a:pt x="14551" y="16060"/>
                </a:lnTo>
                <a:lnTo>
                  <a:pt x="14795" y="16158"/>
                </a:lnTo>
                <a:lnTo>
                  <a:pt x="15038" y="16231"/>
                </a:lnTo>
                <a:lnTo>
                  <a:pt x="15281" y="16279"/>
                </a:lnTo>
                <a:lnTo>
                  <a:pt x="15500" y="16328"/>
                </a:lnTo>
                <a:lnTo>
                  <a:pt x="15744" y="16328"/>
                </a:lnTo>
                <a:lnTo>
                  <a:pt x="15963" y="16304"/>
                </a:lnTo>
                <a:lnTo>
                  <a:pt x="16157" y="16255"/>
                </a:lnTo>
                <a:lnTo>
                  <a:pt x="16352" y="16182"/>
                </a:lnTo>
                <a:lnTo>
                  <a:pt x="16547" y="16060"/>
                </a:lnTo>
                <a:lnTo>
                  <a:pt x="16717" y="15939"/>
                </a:lnTo>
                <a:lnTo>
                  <a:pt x="16887" y="15793"/>
                </a:lnTo>
                <a:lnTo>
                  <a:pt x="17033" y="15622"/>
                </a:lnTo>
                <a:lnTo>
                  <a:pt x="17131" y="15428"/>
                </a:lnTo>
                <a:lnTo>
                  <a:pt x="17204" y="15209"/>
                </a:lnTo>
                <a:lnTo>
                  <a:pt x="17252" y="14990"/>
                </a:lnTo>
                <a:lnTo>
                  <a:pt x="17277" y="14746"/>
                </a:lnTo>
                <a:lnTo>
                  <a:pt x="17277" y="14527"/>
                </a:lnTo>
                <a:lnTo>
                  <a:pt x="17277" y="14284"/>
                </a:lnTo>
                <a:lnTo>
                  <a:pt x="17204" y="13822"/>
                </a:lnTo>
                <a:lnTo>
                  <a:pt x="18250" y="13797"/>
                </a:lnTo>
                <a:lnTo>
                  <a:pt x="18372" y="13773"/>
                </a:lnTo>
                <a:lnTo>
                  <a:pt x="18445" y="13724"/>
                </a:lnTo>
                <a:lnTo>
                  <a:pt x="18493" y="13627"/>
                </a:lnTo>
                <a:lnTo>
                  <a:pt x="18493" y="13530"/>
                </a:lnTo>
                <a:lnTo>
                  <a:pt x="18493" y="13457"/>
                </a:lnTo>
                <a:lnTo>
                  <a:pt x="18445" y="13359"/>
                </a:lnTo>
                <a:lnTo>
                  <a:pt x="18372" y="13311"/>
                </a:lnTo>
                <a:lnTo>
                  <a:pt x="18250" y="13286"/>
                </a:lnTo>
                <a:lnTo>
                  <a:pt x="18445" y="12556"/>
                </a:lnTo>
                <a:lnTo>
                  <a:pt x="18566" y="11802"/>
                </a:lnTo>
                <a:lnTo>
                  <a:pt x="18639" y="11048"/>
                </a:lnTo>
                <a:lnTo>
                  <a:pt x="18664" y="10293"/>
                </a:lnTo>
                <a:lnTo>
                  <a:pt x="18639" y="9880"/>
                </a:lnTo>
                <a:lnTo>
                  <a:pt x="18615" y="9466"/>
                </a:lnTo>
                <a:lnTo>
                  <a:pt x="18493" y="8639"/>
                </a:lnTo>
                <a:lnTo>
                  <a:pt x="18445" y="8323"/>
                </a:lnTo>
                <a:lnTo>
                  <a:pt x="18372" y="7982"/>
                </a:lnTo>
                <a:lnTo>
                  <a:pt x="18250" y="7666"/>
                </a:lnTo>
                <a:lnTo>
                  <a:pt x="18177" y="7520"/>
                </a:lnTo>
                <a:lnTo>
                  <a:pt x="18104" y="7374"/>
                </a:lnTo>
                <a:lnTo>
                  <a:pt x="18080" y="7276"/>
                </a:lnTo>
                <a:lnTo>
                  <a:pt x="17982" y="6887"/>
                </a:lnTo>
                <a:lnTo>
                  <a:pt x="18274" y="6838"/>
                </a:lnTo>
                <a:lnTo>
                  <a:pt x="18542" y="6741"/>
                </a:lnTo>
                <a:lnTo>
                  <a:pt x="18834" y="6644"/>
                </a:lnTo>
                <a:lnTo>
                  <a:pt x="19102" y="6498"/>
                </a:lnTo>
                <a:lnTo>
                  <a:pt x="19199" y="6400"/>
                </a:lnTo>
                <a:lnTo>
                  <a:pt x="19272" y="6279"/>
                </a:lnTo>
                <a:lnTo>
                  <a:pt x="19321" y="6157"/>
                </a:lnTo>
                <a:lnTo>
                  <a:pt x="19321" y="6011"/>
                </a:lnTo>
                <a:lnTo>
                  <a:pt x="19321" y="5841"/>
                </a:lnTo>
                <a:lnTo>
                  <a:pt x="19321" y="5695"/>
                </a:lnTo>
                <a:lnTo>
                  <a:pt x="19272" y="5451"/>
                </a:lnTo>
                <a:lnTo>
                  <a:pt x="19199" y="5281"/>
                </a:lnTo>
                <a:lnTo>
                  <a:pt x="19126" y="5135"/>
                </a:lnTo>
                <a:lnTo>
                  <a:pt x="19029" y="5013"/>
                </a:lnTo>
                <a:lnTo>
                  <a:pt x="18907" y="4892"/>
                </a:lnTo>
                <a:lnTo>
                  <a:pt x="18785" y="4794"/>
                </a:lnTo>
                <a:lnTo>
                  <a:pt x="18664" y="4697"/>
                </a:lnTo>
                <a:lnTo>
                  <a:pt x="18372" y="4527"/>
                </a:lnTo>
                <a:lnTo>
                  <a:pt x="18080" y="4429"/>
                </a:lnTo>
                <a:lnTo>
                  <a:pt x="17934" y="4356"/>
                </a:lnTo>
                <a:lnTo>
                  <a:pt x="17763" y="4332"/>
                </a:lnTo>
                <a:lnTo>
                  <a:pt x="17593" y="4308"/>
                </a:lnTo>
                <a:lnTo>
                  <a:pt x="17423" y="4308"/>
                </a:lnTo>
                <a:lnTo>
                  <a:pt x="17252" y="4356"/>
                </a:lnTo>
                <a:lnTo>
                  <a:pt x="17131" y="4405"/>
                </a:lnTo>
                <a:lnTo>
                  <a:pt x="17082" y="4478"/>
                </a:lnTo>
                <a:lnTo>
                  <a:pt x="17082" y="4527"/>
                </a:lnTo>
                <a:lnTo>
                  <a:pt x="16863" y="3967"/>
                </a:lnTo>
                <a:lnTo>
                  <a:pt x="16595" y="3261"/>
                </a:lnTo>
                <a:lnTo>
                  <a:pt x="16303" y="2580"/>
                </a:lnTo>
                <a:lnTo>
                  <a:pt x="16133" y="2239"/>
                </a:lnTo>
                <a:lnTo>
                  <a:pt x="15938" y="1923"/>
                </a:lnTo>
                <a:lnTo>
                  <a:pt x="15719" y="1607"/>
                </a:lnTo>
                <a:lnTo>
                  <a:pt x="15476" y="1315"/>
                </a:lnTo>
                <a:lnTo>
                  <a:pt x="15354" y="1193"/>
                </a:lnTo>
                <a:lnTo>
                  <a:pt x="15379" y="1145"/>
                </a:lnTo>
                <a:lnTo>
                  <a:pt x="15403" y="1120"/>
                </a:lnTo>
                <a:lnTo>
                  <a:pt x="15379" y="1023"/>
                </a:lnTo>
                <a:lnTo>
                  <a:pt x="15306" y="974"/>
                </a:lnTo>
                <a:lnTo>
                  <a:pt x="15257" y="950"/>
                </a:lnTo>
                <a:lnTo>
                  <a:pt x="15208" y="950"/>
                </a:lnTo>
                <a:lnTo>
                  <a:pt x="15111" y="974"/>
                </a:lnTo>
                <a:lnTo>
                  <a:pt x="14892" y="804"/>
                </a:lnTo>
                <a:lnTo>
                  <a:pt x="14624" y="658"/>
                </a:lnTo>
                <a:lnTo>
                  <a:pt x="14381" y="536"/>
                </a:lnTo>
                <a:lnTo>
                  <a:pt x="14113" y="415"/>
                </a:lnTo>
                <a:lnTo>
                  <a:pt x="13821" y="317"/>
                </a:lnTo>
                <a:lnTo>
                  <a:pt x="13530" y="244"/>
                </a:lnTo>
                <a:lnTo>
                  <a:pt x="12970" y="123"/>
                </a:lnTo>
                <a:lnTo>
                  <a:pt x="12556" y="74"/>
                </a:lnTo>
                <a:lnTo>
                  <a:pt x="12143" y="50"/>
                </a:lnTo>
                <a:lnTo>
                  <a:pt x="11729" y="50"/>
                </a:lnTo>
                <a:lnTo>
                  <a:pt x="11291" y="74"/>
                </a:lnTo>
                <a:lnTo>
                  <a:pt x="10902" y="50"/>
                </a:lnTo>
                <a:lnTo>
                  <a:pt x="10123" y="25"/>
                </a:lnTo>
                <a:lnTo>
                  <a:pt x="9077" y="1"/>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6D9EEB"/>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1">
                                            <p:txEl>
                                              <p:pRg st="0" end="0"/>
                                            </p:txEl>
                                          </p:spTgt>
                                        </p:tgtEl>
                                        <p:attrNameLst>
                                          <p:attrName>style.visibility</p:attrName>
                                        </p:attrNameLst>
                                      </p:cBhvr>
                                      <p:to>
                                        <p:strVal val="visible"/>
                                      </p:to>
                                    </p:set>
                                    <p:animEffect transition="in" filter="fade">
                                      <p:cBhvr>
                                        <p:cTn id="7" dur="2000"/>
                                        <p:tgtEl>
                                          <p:spTgt spid="5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92">
                                            <p:txEl>
                                              <p:pRg st="0" end="0"/>
                                            </p:txEl>
                                          </p:spTgt>
                                        </p:tgtEl>
                                        <p:attrNameLst>
                                          <p:attrName>style.visibility</p:attrName>
                                        </p:attrNameLst>
                                      </p:cBhvr>
                                      <p:to>
                                        <p:strVal val="visible"/>
                                      </p:to>
                                    </p:set>
                                    <p:animEffect transition="in" filter="fade">
                                      <p:cBhvr>
                                        <p:cTn id="12" dur="1000"/>
                                        <p:tgtEl>
                                          <p:spTgt spid="59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92">
                                            <p:txEl>
                                              <p:pRg st="1" end="1"/>
                                            </p:txEl>
                                          </p:spTgt>
                                        </p:tgtEl>
                                        <p:attrNameLst>
                                          <p:attrName>style.visibility</p:attrName>
                                        </p:attrNameLst>
                                      </p:cBhvr>
                                      <p:to>
                                        <p:strVal val="visible"/>
                                      </p:to>
                                    </p:set>
                                    <p:animEffect transition="in" filter="fade">
                                      <p:cBhvr>
                                        <p:cTn id="17" dur="1000"/>
                                        <p:tgtEl>
                                          <p:spTgt spid="59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93">
                                            <p:txEl>
                                              <p:pRg st="0" end="0"/>
                                            </p:txEl>
                                          </p:spTgt>
                                        </p:tgtEl>
                                        <p:attrNameLst>
                                          <p:attrName>style.visibility</p:attrName>
                                        </p:attrNameLst>
                                      </p:cBhvr>
                                      <p:to>
                                        <p:strVal val="visible"/>
                                      </p:to>
                                    </p:set>
                                    <p:animEffect transition="in" filter="fade">
                                      <p:cBhvr>
                                        <p:cTn id="22" dur="1000"/>
                                        <p:tgtEl>
                                          <p:spTgt spid="59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nodeType="clickEffect">
                                  <p:stCondLst>
                                    <p:cond delay="0"/>
                                  </p:stCondLst>
                                  <p:childTnLst>
                                    <p:anim calcmode="lin" valueType="num">
                                      <p:cBhvr additive="base">
                                        <p:cTn id="26" dur="500"/>
                                        <p:tgtEl>
                                          <p:spTgt spid="592">
                                            <p:txEl>
                                              <p:pRg st="0" end="0"/>
                                            </p:txEl>
                                          </p:spTgt>
                                        </p:tgtEl>
                                        <p:attrNameLst>
                                          <p:attrName>ppt_y</p:attrName>
                                        </p:attrNameLst>
                                      </p:cBhvr>
                                      <p:tavLst>
                                        <p:tav tm="0">
                                          <p:val>
                                            <p:strVal val="#ppt_y"/>
                                          </p:val>
                                        </p:tav>
                                        <p:tav tm="100000">
                                          <p:val>
                                            <p:strVal val="#ppt_y+1"/>
                                          </p:val>
                                        </p:tav>
                                      </p:tavLst>
                                    </p:anim>
                                    <p:set>
                                      <p:cBhvr>
                                        <p:cTn id="27" dur="1" fill="hold">
                                          <p:stCondLst>
                                            <p:cond delay="500"/>
                                          </p:stCondLst>
                                        </p:cTn>
                                        <p:tgtEl>
                                          <p:spTgt spid="592">
                                            <p:txEl>
                                              <p:pRg st="0" end="0"/>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nodeType="clickEffect">
                                  <p:stCondLst>
                                    <p:cond delay="0"/>
                                  </p:stCondLst>
                                  <p:childTnLst>
                                    <p:anim calcmode="lin" valueType="num">
                                      <p:cBhvr additive="base">
                                        <p:cTn id="31" dur="500"/>
                                        <p:tgtEl>
                                          <p:spTgt spid="592">
                                            <p:txEl>
                                              <p:pRg st="1" end="1"/>
                                            </p:txEl>
                                          </p:spTgt>
                                        </p:tgtEl>
                                        <p:attrNameLst>
                                          <p:attrName>ppt_y</p:attrName>
                                        </p:attrNameLst>
                                      </p:cBhvr>
                                      <p:tavLst>
                                        <p:tav tm="0">
                                          <p:val>
                                            <p:strVal val="#ppt_y"/>
                                          </p:val>
                                        </p:tav>
                                        <p:tav tm="100000">
                                          <p:val>
                                            <p:strVal val="#ppt_y+1"/>
                                          </p:val>
                                        </p:tav>
                                      </p:tavLst>
                                    </p:anim>
                                    <p:set>
                                      <p:cBhvr>
                                        <p:cTn id="32" dur="1" fill="hold">
                                          <p:stCondLst>
                                            <p:cond delay="500"/>
                                          </p:stCondLst>
                                        </p:cTn>
                                        <p:tgtEl>
                                          <p:spTgt spid="592">
                                            <p:txEl>
                                              <p:pRg st="1" end="1"/>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95"/>
                                        </p:tgtEl>
                                        <p:attrNameLst>
                                          <p:attrName>style.visibility</p:attrName>
                                        </p:attrNameLst>
                                      </p:cBhvr>
                                      <p:to>
                                        <p:strVal val="visible"/>
                                      </p:to>
                                    </p:set>
                                    <p:animEffect transition="in" filter="fade">
                                      <p:cBhvr>
                                        <p:cTn id="37" dur="2000"/>
                                        <p:tgtEl>
                                          <p:spTgt spid="59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96"/>
                                        </p:tgtEl>
                                        <p:attrNameLst>
                                          <p:attrName>style.visibility</p:attrName>
                                        </p:attrNameLst>
                                      </p:cBhvr>
                                      <p:to>
                                        <p:strVal val="visible"/>
                                      </p:to>
                                    </p:set>
                                    <p:anim calcmode="lin" valueType="num">
                                      <p:cBhvr additive="base">
                                        <p:cTn id="42" dur="500"/>
                                        <p:tgtEl>
                                          <p:spTgt spid="5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sp>
        <p:nvSpPr>
          <p:cNvPr id="602" name="Google Shape;602;p25"/>
          <p:cNvSpPr txBox="1">
            <a:spLocks noGrp="1"/>
          </p:cNvSpPr>
          <p:nvPr>
            <p:ph type="title"/>
          </p:nvPr>
        </p:nvSpPr>
        <p:spPr>
          <a:xfrm>
            <a:off x="741512" y="0"/>
            <a:ext cx="6140399" cy="486523"/>
          </a:xfrm>
          <a:prstGeom prst="rect">
            <a:avLst/>
          </a:prstGeom>
          <a:noFill/>
          <a:ln>
            <a:noFill/>
          </a:ln>
        </p:spPr>
        <p:txBody>
          <a:bodyPr spcFirstLastPara="1" wrap="square" lIns="91425" tIns="91425" rIns="91425" bIns="91425" anchor="b" anchorCtr="0">
            <a:noAutofit/>
          </a:bodyPr>
          <a:lstStyle/>
          <a:p>
            <a:pPr marL="0" lvl="0" indent="0" algn="just" rtl="0">
              <a:lnSpc>
                <a:spcPct val="100000"/>
              </a:lnSpc>
              <a:spcBef>
                <a:spcPts val="0"/>
              </a:spcBef>
              <a:spcAft>
                <a:spcPts val="0"/>
              </a:spcAft>
              <a:buSzPts val="2500"/>
              <a:buNone/>
            </a:pPr>
            <a:r>
              <a:rPr lang="en-US" sz="2500" i="1">
                <a:latin typeface="Times New Roman"/>
                <a:ea typeface="Times New Roman"/>
                <a:cs typeface="Times New Roman"/>
                <a:sym typeface="Times New Roman"/>
              </a:rPr>
              <a:t>3. Rèn luyện:</a:t>
            </a:r>
            <a:endParaRPr sz="2500" i="1">
              <a:latin typeface="Times New Roman"/>
              <a:ea typeface="Times New Roman"/>
              <a:cs typeface="Times New Roman"/>
              <a:sym typeface="Times New Roman"/>
            </a:endParaRPr>
          </a:p>
        </p:txBody>
      </p:sp>
      <p:sp>
        <p:nvSpPr>
          <p:cNvPr id="603" name="Google Shape;603;p25"/>
          <p:cNvSpPr txBox="1">
            <a:spLocks noGrp="1"/>
          </p:cNvSpPr>
          <p:nvPr>
            <p:ph type="body" idx="1"/>
          </p:nvPr>
        </p:nvSpPr>
        <p:spPr>
          <a:xfrm>
            <a:off x="184933" y="486524"/>
            <a:ext cx="7253555" cy="337656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2500"/>
              <a:buFont typeface="Noto Sans Symbols"/>
              <a:buChar char="🖎"/>
            </a:pPr>
            <a:r>
              <a:rPr lang="en-US">
                <a:solidFill>
                  <a:schemeClr val="dk1"/>
                </a:solidFill>
                <a:latin typeface="Times New Roman"/>
                <a:ea typeface="Times New Roman"/>
                <a:cs typeface="Times New Roman"/>
                <a:sym typeface="Times New Roman"/>
              </a:rPr>
              <a:t>Rèn luyện tính siêng năng, tích cực chủ động trong học tập, nâng cao tay nghề, trong lao động, rèn luyện sức khỏe.</a:t>
            </a:r>
            <a:endParaRPr/>
          </a:p>
          <a:p>
            <a:pPr marL="342900" lvl="0" indent="-342900" algn="l" rtl="0">
              <a:lnSpc>
                <a:spcPct val="100000"/>
              </a:lnSpc>
              <a:spcBef>
                <a:spcPts val="0"/>
              </a:spcBef>
              <a:spcAft>
                <a:spcPts val="0"/>
              </a:spcAft>
              <a:buSzPts val="2500"/>
              <a:buFont typeface="Noto Sans Symbols"/>
              <a:buChar char="🖎"/>
            </a:pPr>
            <a:r>
              <a:rPr lang="en-US">
                <a:solidFill>
                  <a:schemeClr val="dk1"/>
                </a:solidFill>
                <a:latin typeface="Times New Roman"/>
                <a:ea typeface="Times New Roman"/>
                <a:cs typeface="Times New Roman"/>
                <a:sym typeface="Times New Roman"/>
              </a:rPr>
              <a:t>Lao động tự giác, kỷ luật và luôn năng động sáng tạo. Tìm ra phương pháp học tập tốt nhất cho bản thân và biết cách vận dụng.</a:t>
            </a:r>
            <a:endParaRPr/>
          </a:p>
          <a:p>
            <a:pPr marL="342900" lvl="0" indent="-342900" algn="l" rtl="0">
              <a:lnSpc>
                <a:spcPct val="100000"/>
              </a:lnSpc>
              <a:spcBef>
                <a:spcPts val="0"/>
              </a:spcBef>
              <a:spcAft>
                <a:spcPts val="0"/>
              </a:spcAft>
              <a:buSzPts val="2500"/>
              <a:buFont typeface="Noto Sans Symbols"/>
              <a:buChar char="🖎"/>
            </a:pPr>
            <a:r>
              <a:rPr lang="en-US">
                <a:solidFill>
                  <a:schemeClr val="dk1"/>
                </a:solidFill>
                <a:latin typeface="Times New Roman"/>
                <a:ea typeface="Times New Roman"/>
                <a:cs typeface="Times New Roman"/>
                <a:sym typeface="Times New Roman"/>
              </a:rPr>
              <a:t>Phải biết thích ứng với sự thay đổi, biết quản lí thời gian lao động một cách hiệu quả.</a:t>
            </a:r>
            <a:endParaRPr>
              <a:solidFill>
                <a:schemeClr val="dk1"/>
              </a:solidFill>
              <a:latin typeface="Times New Roman"/>
              <a:ea typeface="Times New Roman"/>
              <a:cs typeface="Times New Roman"/>
              <a:sym typeface="Times New Roman"/>
            </a:endParaRPr>
          </a:p>
        </p:txBody>
      </p:sp>
      <p:pic>
        <p:nvPicPr>
          <p:cNvPr id="604" name="Google Shape;604;p25"/>
          <p:cNvPicPr preferRelativeResize="0"/>
          <p:nvPr/>
        </p:nvPicPr>
        <p:blipFill rotWithShape="1">
          <a:blip r:embed="rId3">
            <a:alphaModFix/>
          </a:blip>
          <a:srcRect/>
          <a:stretch/>
        </p:blipFill>
        <p:spPr>
          <a:xfrm>
            <a:off x="5852843" y="3393041"/>
            <a:ext cx="1585645" cy="1596347"/>
          </a:xfrm>
          <a:prstGeom prst="rect">
            <a:avLst/>
          </a:prstGeom>
          <a:noFill/>
          <a:ln>
            <a:noFill/>
          </a:ln>
        </p:spPr>
      </p:pic>
      <p:sp>
        <p:nvSpPr>
          <p:cNvPr id="605" name="Google Shape;605;p25">
            <a:hlinkClick r:id="rId4" action="ppaction://hlinksldjump"/>
          </p:cNvPr>
          <p:cNvSpPr/>
          <p:nvPr/>
        </p:nvSpPr>
        <p:spPr>
          <a:xfrm>
            <a:off x="547931" y="4224951"/>
            <a:ext cx="387161" cy="402569"/>
          </a:xfrm>
          <a:custGeom>
            <a:avLst/>
            <a:gdLst/>
            <a:ahLst/>
            <a:cxnLst/>
            <a:rect l="l" t="t" r="r" b="b"/>
            <a:pathLst>
              <a:path w="17715" h="18420" extrusionOk="0">
                <a:moveTo>
                  <a:pt x="14673" y="803"/>
                </a:moveTo>
                <a:lnTo>
                  <a:pt x="14746" y="1022"/>
                </a:lnTo>
                <a:lnTo>
                  <a:pt x="14794" y="1217"/>
                </a:lnTo>
                <a:lnTo>
                  <a:pt x="14843" y="1655"/>
                </a:lnTo>
                <a:lnTo>
                  <a:pt x="14892" y="2141"/>
                </a:lnTo>
                <a:lnTo>
                  <a:pt x="14916" y="2385"/>
                </a:lnTo>
                <a:lnTo>
                  <a:pt x="14940" y="2482"/>
                </a:lnTo>
                <a:lnTo>
                  <a:pt x="15013" y="2604"/>
                </a:lnTo>
                <a:lnTo>
                  <a:pt x="14770" y="2847"/>
                </a:lnTo>
                <a:lnTo>
                  <a:pt x="14697" y="2920"/>
                </a:lnTo>
                <a:lnTo>
                  <a:pt x="14648" y="2628"/>
                </a:lnTo>
                <a:lnTo>
                  <a:pt x="14600" y="2360"/>
                </a:lnTo>
                <a:lnTo>
                  <a:pt x="14527" y="2044"/>
                </a:lnTo>
                <a:lnTo>
                  <a:pt x="14405" y="1776"/>
                </a:lnTo>
                <a:lnTo>
                  <a:pt x="14308" y="1484"/>
                </a:lnTo>
                <a:lnTo>
                  <a:pt x="14210" y="1192"/>
                </a:lnTo>
                <a:lnTo>
                  <a:pt x="14673" y="803"/>
                </a:lnTo>
                <a:close/>
                <a:moveTo>
                  <a:pt x="15695" y="2847"/>
                </a:moveTo>
                <a:lnTo>
                  <a:pt x="16400" y="2871"/>
                </a:lnTo>
                <a:lnTo>
                  <a:pt x="17106" y="2969"/>
                </a:lnTo>
                <a:lnTo>
                  <a:pt x="16984" y="3115"/>
                </a:lnTo>
                <a:lnTo>
                  <a:pt x="16960" y="3090"/>
                </a:lnTo>
                <a:lnTo>
                  <a:pt x="16887" y="3042"/>
                </a:lnTo>
                <a:lnTo>
                  <a:pt x="16790" y="2993"/>
                </a:lnTo>
                <a:lnTo>
                  <a:pt x="16595" y="2969"/>
                </a:lnTo>
                <a:lnTo>
                  <a:pt x="16400" y="2944"/>
                </a:lnTo>
                <a:lnTo>
                  <a:pt x="15914" y="2944"/>
                </a:lnTo>
                <a:lnTo>
                  <a:pt x="15622" y="2920"/>
                </a:lnTo>
                <a:lnTo>
                  <a:pt x="15695" y="2847"/>
                </a:lnTo>
                <a:close/>
                <a:moveTo>
                  <a:pt x="14040" y="1314"/>
                </a:moveTo>
                <a:lnTo>
                  <a:pt x="14040" y="1484"/>
                </a:lnTo>
                <a:lnTo>
                  <a:pt x="14064" y="1655"/>
                </a:lnTo>
                <a:lnTo>
                  <a:pt x="14137" y="2020"/>
                </a:lnTo>
                <a:lnTo>
                  <a:pt x="14283" y="2871"/>
                </a:lnTo>
                <a:lnTo>
                  <a:pt x="14308" y="3066"/>
                </a:lnTo>
                <a:lnTo>
                  <a:pt x="14332" y="3236"/>
                </a:lnTo>
                <a:lnTo>
                  <a:pt x="14162" y="3382"/>
                </a:lnTo>
                <a:lnTo>
                  <a:pt x="14137" y="3139"/>
                </a:lnTo>
                <a:lnTo>
                  <a:pt x="14040" y="2871"/>
                </a:lnTo>
                <a:lnTo>
                  <a:pt x="13870" y="2433"/>
                </a:lnTo>
                <a:lnTo>
                  <a:pt x="13748" y="2068"/>
                </a:lnTo>
                <a:lnTo>
                  <a:pt x="13675" y="1703"/>
                </a:lnTo>
                <a:lnTo>
                  <a:pt x="13651" y="1630"/>
                </a:lnTo>
                <a:lnTo>
                  <a:pt x="13699" y="1582"/>
                </a:lnTo>
                <a:lnTo>
                  <a:pt x="14040" y="1314"/>
                </a:lnTo>
                <a:close/>
                <a:moveTo>
                  <a:pt x="13359" y="1898"/>
                </a:moveTo>
                <a:lnTo>
                  <a:pt x="13432" y="2239"/>
                </a:lnTo>
                <a:lnTo>
                  <a:pt x="13553" y="2677"/>
                </a:lnTo>
                <a:lnTo>
                  <a:pt x="13699" y="3090"/>
                </a:lnTo>
                <a:lnTo>
                  <a:pt x="13772" y="3358"/>
                </a:lnTo>
                <a:lnTo>
                  <a:pt x="13821" y="3480"/>
                </a:lnTo>
                <a:lnTo>
                  <a:pt x="13894" y="3601"/>
                </a:lnTo>
                <a:lnTo>
                  <a:pt x="13724" y="3723"/>
                </a:lnTo>
                <a:lnTo>
                  <a:pt x="13699" y="3577"/>
                </a:lnTo>
                <a:lnTo>
                  <a:pt x="13675" y="3407"/>
                </a:lnTo>
                <a:lnTo>
                  <a:pt x="13578" y="3090"/>
                </a:lnTo>
                <a:lnTo>
                  <a:pt x="13529" y="2798"/>
                </a:lnTo>
                <a:lnTo>
                  <a:pt x="13456" y="2531"/>
                </a:lnTo>
                <a:lnTo>
                  <a:pt x="13383" y="2239"/>
                </a:lnTo>
                <a:lnTo>
                  <a:pt x="13237" y="1995"/>
                </a:lnTo>
                <a:lnTo>
                  <a:pt x="13359" y="1898"/>
                </a:lnTo>
                <a:close/>
                <a:moveTo>
                  <a:pt x="15378" y="3188"/>
                </a:moveTo>
                <a:lnTo>
                  <a:pt x="15500" y="3236"/>
                </a:lnTo>
                <a:lnTo>
                  <a:pt x="15646" y="3261"/>
                </a:lnTo>
                <a:lnTo>
                  <a:pt x="15914" y="3285"/>
                </a:lnTo>
                <a:lnTo>
                  <a:pt x="16790" y="3358"/>
                </a:lnTo>
                <a:lnTo>
                  <a:pt x="16473" y="3723"/>
                </a:lnTo>
                <a:lnTo>
                  <a:pt x="16449" y="3650"/>
                </a:lnTo>
                <a:lnTo>
                  <a:pt x="16425" y="3601"/>
                </a:lnTo>
                <a:lnTo>
                  <a:pt x="16376" y="3553"/>
                </a:lnTo>
                <a:lnTo>
                  <a:pt x="16303" y="3528"/>
                </a:lnTo>
                <a:lnTo>
                  <a:pt x="16084" y="3455"/>
                </a:lnTo>
                <a:lnTo>
                  <a:pt x="15816" y="3431"/>
                </a:lnTo>
                <a:lnTo>
                  <a:pt x="15573" y="3431"/>
                </a:lnTo>
                <a:lnTo>
                  <a:pt x="15330" y="3455"/>
                </a:lnTo>
                <a:lnTo>
                  <a:pt x="15086" y="3455"/>
                </a:lnTo>
                <a:lnTo>
                  <a:pt x="15135" y="3431"/>
                </a:lnTo>
                <a:lnTo>
                  <a:pt x="15378" y="3188"/>
                </a:lnTo>
                <a:close/>
                <a:moveTo>
                  <a:pt x="13067" y="2166"/>
                </a:moveTo>
                <a:lnTo>
                  <a:pt x="13115" y="2628"/>
                </a:lnTo>
                <a:lnTo>
                  <a:pt x="13164" y="3042"/>
                </a:lnTo>
                <a:lnTo>
                  <a:pt x="13188" y="3285"/>
                </a:lnTo>
                <a:lnTo>
                  <a:pt x="13213" y="3553"/>
                </a:lnTo>
                <a:lnTo>
                  <a:pt x="13261" y="3699"/>
                </a:lnTo>
                <a:lnTo>
                  <a:pt x="13286" y="3820"/>
                </a:lnTo>
                <a:lnTo>
                  <a:pt x="13359" y="3942"/>
                </a:lnTo>
                <a:lnTo>
                  <a:pt x="13432" y="4015"/>
                </a:lnTo>
                <a:lnTo>
                  <a:pt x="13213" y="4234"/>
                </a:lnTo>
                <a:lnTo>
                  <a:pt x="13140" y="3845"/>
                </a:lnTo>
                <a:lnTo>
                  <a:pt x="13042" y="3480"/>
                </a:lnTo>
                <a:lnTo>
                  <a:pt x="12994" y="3236"/>
                </a:lnTo>
                <a:lnTo>
                  <a:pt x="12921" y="2969"/>
                </a:lnTo>
                <a:lnTo>
                  <a:pt x="12823" y="2701"/>
                </a:lnTo>
                <a:lnTo>
                  <a:pt x="12702" y="2482"/>
                </a:lnTo>
                <a:lnTo>
                  <a:pt x="12872" y="2336"/>
                </a:lnTo>
                <a:lnTo>
                  <a:pt x="13067" y="2166"/>
                </a:lnTo>
                <a:close/>
                <a:moveTo>
                  <a:pt x="14648" y="3796"/>
                </a:moveTo>
                <a:lnTo>
                  <a:pt x="14819" y="3869"/>
                </a:lnTo>
                <a:lnTo>
                  <a:pt x="15013" y="3893"/>
                </a:lnTo>
                <a:lnTo>
                  <a:pt x="15232" y="3918"/>
                </a:lnTo>
                <a:lnTo>
                  <a:pt x="16035" y="3918"/>
                </a:lnTo>
                <a:lnTo>
                  <a:pt x="16181" y="3966"/>
                </a:lnTo>
                <a:lnTo>
                  <a:pt x="16230" y="3966"/>
                </a:lnTo>
                <a:lnTo>
                  <a:pt x="16011" y="4185"/>
                </a:lnTo>
                <a:lnTo>
                  <a:pt x="15938" y="4258"/>
                </a:lnTo>
                <a:lnTo>
                  <a:pt x="15816" y="4210"/>
                </a:lnTo>
                <a:lnTo>
                  <a:pt x="15695" y="4161"/>
                </a:lnTo>
                <a:lnTo>
                  <a:pt x="15403" y="4137"/>
                </a:lnTo>
                <a:lnTo>
                  <a:pt x="14916" y="4137"/>
                </a:lnTo>
                <a:lnTo>
                  <a:pt x="14600" y="4112"/>
                </a:lnTo>
                <a:lnTo>
                  <a:pt x="14259" y="4112"/>
                </a:lnTo>
                <a:lnTo>
                  <a:pt x="14648" y="3796"/>
                </a:lnTo>
                <a:close/>
                <a:moveTo>
                  <a:pt x="13943" y="4404"/>
                </a:moveTo>
                <a:lnTo>
                  <a:pt x="14283" y="4453"/>
                </a:lnTo>
                <a:lnTo>
                  <a:pt x="14648" y="4502"/>
                </a:lnTo>
                <a:lnTo>
                  <a:pt x="15354" y="4550"/>
                </a:lnTo>
                <a:lnTo>
                  <a:pt x="15524" y="4575"/>
                </a:lnTo>
                <a:lnTo>
                  <a:pt x="15330" y="4745"/>
                </a:lnTo>
                <a:lnTo>
                  <a:pt x="15184" y="4915"/>
                </a:lnTo>
                <a:lnTo>
                  <a:pt x="14697" y="4818"/>
                </a:lnTo>
                <a:lnTo>
                  <a:pt x="14186" y="4745"/>
                </a:lnTo>
                <a:lnTo>
                  <a:pt x="13699" y="4672"/>
                </a:lnTo>
                <a:lnTo>
                  <a:pt x="13797" y="4550"/>
                </a:lnTo>
                <a:lnTo>
                  <a:pt x="13943" y="4404"/>
                </a:lnTo>
                <a:close/>
                <a:moveTo>
                  <a:pt x="14721" y="0"/>
                </a:moveTo>
                <a:lnTo>
                  <a:pt x="14673" y="24"/>
                </a:lnTo>
                <a:lnTo>
                  <a:pt x="14600" y="49"/>
                </a:lnTo>
                <a:lnTo>
                  <a:pt x="14551" y="97"/>
                </a:lnTo>
                <a:lnTo>
                  <a:pt x="14235" y="389"/>
                </a:lnTo>
                <a:lnTo>
                  <a:pt x="13894" y="681"/>
                </a:lnTo>
                <a:lnTo>
                  <a:pt x="13213" y="1217"/>
                </a:lnTo>
                <a:lnTo>
                  <a:pt x="12921" y="1460"/>
                </a:lnTo>
                <a:lnTo>
                  <a:pt x="12775" y="1606"/>
                </a:lnTo>
                <a:lnTo>
                  <a:pt x="12629" y="1752"/>
                </a:lnTo>
                <a:lnTo>
                  <a:pt x="12507" y="1922"/>
                </a:lnTo>
                <a:lnTo>
                  <a:pt x="12385" y="2093"/>
                </a:lnTo>
                <a:lnTo>
                  <a:pt x="12337" y="2263"/>
                </a:lnTo>
                <a:lnTo>
                  <a:pt x="12312" y="2458"/>
                </a:lnTo>
                <a:lnTo>
                  <a:pt x="12337" y="2506"/>
                </a:lnTo>
                <a:lnTo>
                  <a:pt x="12312" y="2531"/>
                </a:lnTo>
                <a:lnTo>
                  <a:pt x="12337" y="2774"/>
                </a:lnTo>
                <a:lnTo>
                  <a:pt x="12385" y="3017"/>
                </a:lnTo>
                <a:lnTo>
                  <a:pt x="12507" y="3504"/>
                </a:lnTo>
                <a:lnTo>
                  <a:pt x="12531" y="3796"/>
                </a:lnTo>
                <a:lnTo>
                  <a:pt x="12580" y="4137"/>
                </a:lnTo>
                <a:lnTo>
                  <a:pt x="12629" y="4453"/>
                </a:lnTo>
                <a:lnTo>
                  <a:pt x="12677" y="4599"/>
                </a:lnTo>
                <a:lnTo>
                  <a:pt x="12750" y="4745"/>
                </a:lnTo>
                <a:lnTo>
                  <a:pt x="12288" y="5256"/>
                </a:lnTo>
                <a:lnTo>
                  <a:pt x="11972" y="5621"/>
                </a:lnTo>
                <a:lnTo>
                  <a:pt x="11631" y="5961"/>
                </a:lnTo>
                <a:lnTo>
                  <a:pt x="10925" y="6643"/>
                </a:lnTo>
                <a:lnTo>
                  <a:pt x="10220" y="7300"/>
                </a:lnTo>
                <a:lnTo>
                  <a:pt x="9490" y="7981"/>
                </a:lnTo>
                <a:lnTo>
                  <a:pt x="9125" y="8370"/>
                </a:lnTo>
                <a:lnTo>
                  <a:pt x="8760" y="8760"/>
                </a:lnTo>
                <a:lnTo>
                  <a:pt x="8371" y="9149"/>
                </a:lnTo>
                <a:lnTo>
                  <a:pt x="8006" y="9538"/>
                </a:lnTo>
                <a:lnTo>
                  <a:pt x="7884" y="9490"/>
                </a:lnTo>
                <a:lnTo>
                  <a:pt x="7665" y="9490"/>
                </a:lnTo>
                <a:lnTo>
                  <a:pt x="7568" y="9514"/>
                </a:lnTo>
                <a:lnTo>
                  <a:pt x="7422" y="9538"/>
                </a:lnTo>
                <a:lnTo>
                  <a:pt x="7276" y="9587"/>
                </a:lnTo>
                <a:lnTo>
                  <a:pt x="7154" y="9684"/>
                </a:lnTo>
                <a:lnTo>
                  <a:pt x="7057" y="9830"/>
                </a:lnTo>
                <a:lnTo>
                  <a:pt x="6984" y="9976"/>
                </a:lnTo>
                <a:lnTo>
                  <a:pt x="6935" y="10147"/>
                </a:lnTo>
                <a:lnTo>
                  <a:pt x="6959" y="10317"/>
                </a:lnTo>
                <a:lnTo>
                  <a:pt x="7008" y="10487"/>
                </a:lnTo>
                <a:lnTo>
                  <a:pt x="7105" y="10633"/>
                </a:lnTo>
                <a:lnTo>
                  <a:pt x="7251" y="10755"/>
                </a:lnTo>
                <a:lnTo>
                  <a:pt x="7397" y="10828"/>
                </a:lnTo>
                <a:lnTo>
                  <a:pt x="7568" y="10877"/>
                </a:lnTo>
                <a:lnTo>
                  <a:pt x="7738" y="10901"/>
                </a:lnTo>
                <a:lnTo>
                  <a:pt x="7884" y="10877"/>
                </a:lnTo>
                <a:lnTo>
                  <a:pt x="8006" y="10804"/>
                </a:lnTo>
                <a:lnTo>
                  <a:pt x="8127" y="10731"/>
                </a:lnTo>
                <a:lnTo>
                  <a:pt x="8225" y="10633"/>
                </a:lnTo>
                <a:lnTo>
                  <a:pt x="8298" y="10512"/>
                </a:lnTo>
                <a:lnTo>
                  <a:pt x="8346" y="10390"/>
                </a:lnTo>
                <a:lnTo>
                  <a:pt x="8371" y="10244"/>
                </a:lnTo>
                <a:lnTo>
                  <a:pt x="8371" y="10098"/>
                </a:lnTo>
                <a:lnTo>
                  <a:pt x="8371" y="10049"/>
                </a:lnTo>
                <a:lnTo>
                  <a:pt x="8711" y="9733"/>
                </a:lnTo>
                <a:lnTo>
                  <a:pt x="9003" y="9392"/>
                </a:lnTo>
                <a:lnTo>
                  <a:pt x="9295" y="9052"/>
                </a:lnTo>
                <a:lnTo>
                  <a:pt x="9587" y="8760"/>
                </a:lnTo>
                <a:lnTo>
                  <a:pt x="10317" y="8054"/>
                </a:lnTo>
                <a:lnTo>
                  <a:pt x="11047" y="7373"/>
                </a:lnTo>
                <a:lnTo>
                  <a:pt x="11777" y="6691"/>
                </a:lnTo>
                <a:lnTo>
                  <a:pt x="12507" y="5986"/>
                </a:lnTo>
                <a:lnTo>
                  <a:pt x="12896" y="5548"/>
                </a:lnTo>
                <a:lnTo>
                  <a:pt x="13310" y="5086"/>
                </a:lnTo>
                <a:lnTo>
                  <a:pt x="13529" y="5159"/>
                </a:lnTo>
                <a:lnTo>
                  <a:pt x="13748" y="5207"/>
                </a:lnTo>
                <a:lnTo>
                  <a:pt x="14186" y="5280"/>
                </a:lnTo>
                <a:lnTo>
                  <a:pt x="14648" y="5353"/>
                </a:lnTo>
                <a:lnTo>
                  <a:pt x="15086" y="5426"/>
                </a:lnTo>
                <a:lnTo>
                  <a:pt x="15184" y="5426"/>
                </a:lnTo>
                <a:lnTo>
                  <a:pt x="15281" y="5402"/>
                </a:lnTo>
                <a:lnTo>
                  <a:pt x="15354" y="5353"/>
                </a:lnTo>
                <a:lnTo>
                  <a:pt x="15403" y="5280"/>
                </a:lnTo>
                <a:lnTo>
                  <a:pt x="15524" y="5207"/>
                </a:lnTo>
                <a:lnTo>
                  <a:pt x="15670" y="5134"/>
                </a:lnTo>
                <a:lnTo>
                  <a:pt x="15938" y="4940"/>
                </a:lnTo>
                <a:lnTo>
                  <a:pt x="16352" y="4526"/>
                </a:lnTo>
                <a:lnTo>
                  <a:pt x="16692" y="4210"/>
                </a:lnTo>
                <a:lnTo>
                  <a:pt x="17009" y="3869"/>
                </a:lnTo>
                <a:lnTo>
                  <a:pt x="17325" y="3504"/>
                </a:lnTo>
                <a:lnTo>
                  <a:pt x="17617" y="3115"/>
                </a:lnTo>
                <a:lnTo>
                  <a:pt x="17641" y="3066"/>
                </a:lnTo>
                <a:lnTo>
                  <a:pt x="17666" y="3017"/>
                </a:lnTo>
                <a:lnTo>
                  <a:pt x="17641" y="2896"/>
                </a:lnTo>
                <a:lnTo>
                  <a:pt x="17690" y="2774"/>
                </a:lnTo>
                <a:lnTo>
                  <a:pt x="17714" y="2701"/>
                </a:lnTo>
                <a:lnTo>
                  <a:pt x="17690" y="2652"/>
                </a:lnTo>
                <a:lnTo>
                  <a:pt x="17690" y="2579"/>
                </a:lnTo>
                <a:lnTo>
                  <a:pt x="17641" y="2531"/>
                </a:lnTo>
                <a:lnTo>
                  <a:pt x="17593" y="2506"/>
                </a:lnTo>
                <a:lnTo>
                  <a:pt x="17495" y="2482"/>
                </a:lnTo>
                <a:lnTo>
                  <a:pt x="16838" y="2360"/>
                </a:lnTo>
                <a:lnTo>
                  <a:pt x="16473" y="2312"/>
                </a:lnTo>
                <a:lnTo>
                  <a:pt x="16108" y="2287"/>
                </a:lnTo>
                <a:lnTo>
                  <a:pt x="16303" y="2068"/>
                </a:lnTo>
                <a:lnTo>
                  <a:pt x="16522" y="1801"/>
                </a:lnTo>
                <a:lnTo>
                  <a:pt x="16790" y="1582"/>
                </a:lnTo>
                <a:lnTo>
                  <a:pt x="17033" y="1338"/>
                </a:lnTo>
                <a:lnTo>
                  <a:pt x="17276" y="1095"/>
                </a:lnTo>
                <a:lnTo>
                  <a:pt x="17325" y="1022"/>
                </a:lnTo>
                <a:lnTo>
                  <a:pt x="17374" y="949"/>
                </a:lnTo>
                <a:lnTo>
                  <a:pt x="17374" y="876"/>
                </a:lnTo>
                <a:lnTo>
                  <a:pt x="17374" y="803"/>
                </a:lnTo>
                <a:lnTo>
                  <a:pt x="17325" y="681"/>
                </a:lnTo>
                <a:lnTo>
                  <a:pt x="17252" y="560"/>
                </a:lnTo>
                <a:lnTo>
                  <a:pt x="17155" y="487"/>
                </a:lnTo>
                <a:lnTo>
                  <a:pt x="17009" y="438"/>
                </a:lnTo>
                <a:lnTo>
                  <a:pt x="16960" y="462"/>
                </a:lnTo>
                <a:lnTo>
                  <a:pt x="16887" y="462"/>
                </a:lnTo>
                <a:lnTo>
                  <a:pt x="16838" y="511"/>
                </a:lnTo>
                <a:lnTo>
                  <a:pt x="16765" y="560"/>
                </a:lnTo>
                <a:lnTo>
                  <a:pt x="16571" y="803"/>
                </a:lnTo>
                <a:lnTo>
                  <a:pt x="16352" y="1022"/>
                </a:lnTo>
                <a:lnTo>
                  <a:pt x="16133" y="1241"/>
                </a:lnTo>
                <a:lnTo>
                  <a:pt x="15914" y="1460"/>
                </a:lnTo>
                <a:lnTo>
                  <a:pt x="15500" y="1971"/>
                </a:lnTo>
                <a:lnTo>
                  <a:pt x="15427" y="1436"/>
                </a:lnTo>
                <a:lnTo>
                  <a:pt x="15354" y="1095"/>
                </a:lnTo>
                <a:lnTo>
                  <a:pt x="15281" y="779"/>
                </a:lnTo>
                <a:lnTo>
                  <a:pt x="15184" y="462"/>
                </a:lnTo>
                <a:lnTo>
                  <a:pt x="15111" y="292"/>
                </a:lnTo>
                <a:lnTo>
                  <a:pt x="15013" y="146"/>
                </a:lnTo>
                <a:lnTo>
                  <a:pt x="14965" y="97"/>
                </a:lnTo>
                <a:lnTo>
                  <a:pt x="14916" y="49"/>
                </a:lnTo>
                <a:lnTo>
                  <a:pt x="14794" y="24"/>
                </a:lnTo>
                <a:lnTo>
                  <a:pt x="14721" y="0"/>
                </a:lnTo>
                <a:close/>
                <a:moveTo>
                  <a:pt x="7543" y="6691"/>
                </a:moveTo>
                <a:lnTo>
                  <a:pt x="7203" y="6716"/>
                </a:lnTo>
                <a:lnTo>
                  <a:pt x="6886" y="6789"/>
                </a:lnTo>
                <a:lnTo>
                  <a:pt x="6570" y="6862"/>
                </a:lnTo>
                <a:lnTo>
                  <a:pt x="6254" y="6983"/>
                </a:lnTo>
                <a:lnTo>
                  <a:pt x="5962" y="7105"/>
                </a:lnTo>
                <a:lnTo>
                  <a:pt x="5670" y="7275"/>
                </a:lnTo>
                <a:lnTo>
                  <a:pt x="5402" y="7470"/>
                </a:lnTo>
                <a:lnTo>
                  <a:pt x="5159" y="7713"/>
                </a:lnTo>
                <a:lnTo>
                  <a:pt x="4940" y="7957"/>
                </a:lnTo>
                <a:lnTo>
                  <a:pt x="4745" y="8249"/>
                </a:lnTo>
                <a:lnTo>
                  <a:pt x="4599" y="8565"/>
                </a:lnTo>
                <a:lnTo>
                  <a:pt x="4477" y="8857"/>
                </a:lnTo>
                <a:lnTo>
                  <a:pt x="4380" y="9149"/>
                </a:lnTo>
                <a:lnTo>
                  <a:pt x="4307" y="9441"/>
                </a:lnTo>
                <a:lnTo>
                  <a:pt x="4258" y="9733"/>
                </a:lnTo>
                <a:lnTo>
                  <a:pt x="4234" y="10025"/>
                </a:lnTo>
                <a:lnTo>
                  <a:pt x="4234" y="10317"/>
                </a:lnTo>
                <a:lnTo>
                  <a:pt x="4258" y="10609"/>
                </a:lnTo>
                <a:lnTo>
                  <a:pt x="4307" y="10901"/>
                </a:lnTo>
                <a:lnTo>
                  <a:pt x="4356" y="11193"/>
                </a:lnTo>
                <a:lnTo>
                  <a:pt x="4453" y="11461"/>
                </a:lnTo>
                <a:lnTo>
                  <a:pt x="4550" y="11728"/>
                </a:lnTo>
                <a:lnTo>
                  <a:pt x="4696" y="11996"/>
                </a:lnTo>
                <a:lnTo>
                  <a:pt x="4842" y="12239"/>
                </a:lnTo>
                <a:lnTo>
                  <a:pt x="5013" y="12458"/>
                </a:lnTo>
                <a:lnTo>
                  <a:pt x="5207" y="12677"/>
                </a:lnTo>
                <a:lnTo>
                  <a:pt x="5426" y="12872"/>
                </a:lnTo>
                <a:lnTo>
                  <a:pt x="5670" y="13067"/>
                </a:lnTo>
                <a:lnTo>
                  <a:pt x="5913" y="13213"/>
                </a:lnTo>
                <a:lnTo>
                  <a:pt x="6181" y="13334"/>
                </a:lnTo>
                <a:lnTo>
                  <a:pt x="6473" y="13456"/>
                </a:lnTo>
                <a:lnTo>
                  <a:pt x="6740" y="13529"/>
                </a:lnTo>
                <a:lnTo>
                  <a:pt x="7032" y="13602"/>
                </a:lnTo>
                <a:lnTo>
                  <a:pt x="7324" y="13650"/>
                </a:lnTo>
                <a:lnTo>
                  <a:pt x="7933" y="13650"/>
                </a:lnTo>
                <a:lnTo>
                  <a:pt x="8225" y="13626"/>
                </a:lnTo>
                <a:lnTo>
                  <a:pt x="8541" y="13577"/>
                </a:lnTo>
                <a:lnTo>
                  <a:pt x="8833" y="13505"/>
                </a:lnTo>
                <a:lnTo>
                  <a:pt x="9125" y="13407"/>
                </a:lnTo>
                <a:lnTo>
                  <a:pt x="9393" y="13310"/>
                </a:lnTo>
                <a:lnTo>
                  <a:pt x="9660" y="13164"/>
                </a:lnTo>
                <a:lnTo>
                  <a:pt x="9903" y="12994"/>
                </a:lnTo>
                <a:lnTo>
                  <a:pt x="10147" y="12823"/>
                </a:lnTo>
                <a:lnTo>
                  <a:pt x="10390" y="12604"/>
                </a:lnTo>
                <a:lnTo>
                  <a:pt x="10585" y="12361"/>
                </a:lnTo>
                <a:lnTo>
                  <a:pt x="10779" y="12118"/>
                </a:lnTo>
                <a:lnTo>
                  <a:pt x="10925" y="11826"/>
                </a:lnTo>
                <a:lnTo>
                  <a:pt x="11071" y="11558"/>
                </a:lnTo>
                <a:lnTo>
                  <a:pt x="11193" y="11242"/>
                </a:lnTo>
                <a:lnTo>
                  <a:pt x="11266" y="10950"/>
                </a:lnTo>
                <a:lnTo>
                  <a:pt x="11339" y="10633"/>
                </a:lnTo>
                <a:lnTo>
                  <a:pt x="11388" y="10317"/>
                </a:lnTo>
                <a:lnTo>
                  <a:pt x="11388" y="9976"/>
                </a:lnTo>
                <a:lnTo>
                  <a:pt x="11363" y="9660"/>
                </a:lnTo>
                <a:lnTo>
                  <a:pt x="11315" y="9368"/>
                </a:lnTo>
                <a:lnTo>
                  <a:pt x="11242" y="9052"/>
                </a:lnTo>
                <a:lnTo>
                  <a:pt x="11120" y="8760"/>
                </a:lnTo>
                <a:lnTo>
                  <a:pt x="10974" y="8492"/>
                </a:lnTo>
                <a:lnTo>
                  <a:pt x="10147" y="9295"/>
                </a:lnTo>
                <a:lnTo>
                  <a:pt x="9733" y="9733"/>
                </a:lnTo>
                <a:lnTo>
                  <a:pt x="9636" y="9855"/>
                </a:lnTo>
                <a:lnTo>
                  <a:pt x="9636" y="9879"/>
                </a:lnTo>
                <a:lnTo>
                  <a:pt x="9636" y="10244"/>
                </a:lnTo>
                <a:lnTo>
                  <a:pt x="9587" y="10609"/>
                </a:lnTo>
                <a:lnTo>
                  <a:pt x="9539" y="10779"/>
                </a:lnTo>
                <a:lnTo>
                  <a:pt x="9466" y="10950"/>
                </a:lnTo>
                <a:lnTo>
                  <a:pt x="9393" y="11096"/>
                </a:lnTo>
                <a:lnTo>
                  <a:pt x="9295" y="11242"/>
                </a:lnTo>
                <a:lnTo>
                  <a:pt x="9149" y="11363"/>
                </a:lnTo>
                <a:lnTo>
                  <a:pt x="9003" y="11485"/>
                </a:lnTo>
                <a:lnTo>
                  <a:pt x="8882" y="11582"/>
                </a:lnTo>
                <a:lnTo>
                  <a:pt x="8736" y="11655"/>
                </a:lnTo>
                <a:lnTo>
                  <a:pt x="8590" y="11704"/>
                </a:lnTo>
                <a:lnTo>
                  <a:pt x="8444" y="11728"/>
                </a:lnTo>
                <a:lnTo>
                  <a:pt x="8127" y="11777"/>
                </a:lnTo>
                <a:lnTo>
                  <a:pt x="7811" y="11777"/>
                </a:lnTo>
                <a:lnTo>
                  <a:pt x="7470" y="11728"/>
                </a:lnTo>
                <a:lnTo>
                  <a:pt x="7178" y="11631"/>
                </a:lnTo>
                <a:lnTo>
                  <a:pt x="6886" y="11509"/>
                </a:lnTo>
                <a:lnTo>
                  <a:pt x="6643" y="11339"/>
                </a:lnTo>
                <a:lnTo>
                  <a:pt x="6521" y="11217"/>
                </a:lnTo>
                <a:lnTo>
                  <a:pt x="6400" y="11096"/>
                </a:lnTo>
                <a:lnTo>
                  <a:pt x="6327" y="10974"/>
                </a:lnTo>
                <a:lnTo>
                  <a:pt x="6254" y="10852"/>
                </a:lnTo>
                <a:lnTo>
                  <a:pt x="6132" y="10560"/>
                </a:lnTo>
                <a:lnTo>
                  <a:pt x="6059" y="10244"/>
                </a:lnTo>
                <a:lnTo>
                  <a:pt x="6059" y="9928"/>
                </a:lnTo>
                <a:lnTo>
                  <a:pt x="6083" y="9636"/>
                </a:lnTo>
                <a:lnTo>
                  <a:pt x="6181" y="9319"/>
                </a:lnTo>
                <a:lnTo>
                  <a:pt x="6302" y="9052"/>
                </a:lnTo>
                <a:lnTo>
                  <a:pt x="6400" y="8906"/>
                </a:lnTo>
                <a:lnTo>
                  <a:pt x="6497" y="8808"/>
                </a:lnTo>
                <a:lnTo>
                  <a:pt x="6594" y="8687"/>
                </a:lnTo>
                <a:lnTo>
                  <a:pt x="6716" y="8614"/>
                </a:lnTo>
                <a:lnTo>
                  <a:pt x="6984" y="8468"/>
                </a:lnTo>
                <a:lnTo>
                  <a:pt x="7276" y="8370"/>
                </a:lnTo>
                <a:lnTo>
                  <a:pt x="7495" y="8322"/>
                </a:lnTo>
                <a:lnTo>
                  <a:pt x="7689" y="8322"/>
                </a:lnTo>
                <a:lnTo>
                  <a:pt x="8054" y="8370"/>
                </a:lnTo>
                <a:lnTo>
                  <a:pt x="8200" y="8200"/>
                </a:lnTo>
                <a:lnTo>
                  <a:pt x="8565" y="7811"/>
                </a:lnTo>
                <a:lnTo>
                  <a:pt x="8955" y="7421"/>
                </a:lnTo>
                <a:lnTo>
                  <a:pt x="9344" y="7032"/>
                </a:lnTo>
                <a:lnTo>
                  <a:pt x="9295" y="6983"/>
                </a:lnTo>
                <a:lnTo>
                  <a:pt x="9247" y="6959"/>
                </a:lnTo>
                <a:lnTo>
                  <a:pt x="8906" y="6862"/>
                </a:lnTo>
                <a:lnTo>
                  <a:pt x="8565" y="6764"/>
                </a:lnTo>
                <a:lnTo>
                  <a:pt x="8225" y="6716"/>
                </a:lnTo>
                <a:lnTo>
                  <a:pt x="7884" y="6691"/>
                </a:lnTo>
                <a:close/>
                <a:moveTo>
                  <a:pt x="13407" y="15621"/>
                </a:moveTo>
                <a:lnTo>
                  <a:pt x="13505" y="15694"/>
                </a:lnTo>
                <a:lnTo>
                  <a:pt x="13310" y="15865"/>
                </a:lnTo>
                <a:lnTo>
                  <a:pt x="13213" y="15962"/>
                </a:lnTo>
                <a:lnTo>
                  <a:pt x="13115" y="16059"/>
                </a:lnTo>
                <a:lnTo>
                  <a:pt x="12969" y="16278"/>
                </a:lnTo>
                <a:lnTo>
                  <a:pt x="12969" y="16303"/>
                </a:lnTo>
                <a:lnTo>
                  <a:pt x="12969" y="16351"/>
                </a:lnTo>
                <a:lnTo>
                  <a:pt x="12994" y="16400"/>
                </a:lnTo>
                <a:lnTo>
                  <a:pt x="13067" y="16424"/>
                </a:lnTo>
                <a:lnTo>
                  <a:pt x="13115" y="16424"/>
                </a:lnTo>
                <a:lnTo>
                  <a:pt x="13140" y="16400"/>
                </a:lnTo>
                <a:lnTo>
                  <a:pt x="13237" y="16327"/>
                </a:lnTo>
                <a:lnTo>
                  <a:pt x="13334" y="16254"/>
                </a:lnTo>
                <a:lnTo>
                  <a:pt x="13553" y="16132"/>
                </a:lnTo>
                <a:lnTo>
                  <a:pt x="13699" y="16035"/>
                </a:lnTo>
                <a:lnTo>
                  <a:pt x="13845" y="15938"/>
                </a:lnTo>
                <a:lnTo>
                  <a:pt x="13918" y="15986"/>
                </a:lnTo>
                <a:lnTo>
                  <a:pt x="13772" y="16132"/>
                </a:lnTo>
                <a:lnTo>
                  <a:pt x="13651" y="16254"/>
                </a:lnTo>
                <a:lnTo>
                  <a:pt x="13553" y="16351"/>
                </a:lnTo>
                <a:lnTo>
                  <a:pt x="13456" y="16497"/>
                </a:lnTo>
                <a:lnTo>
                  <a:pt x="13407" y="16570"/>
                </a:lnTo>
                <a:lnTo>
                  <a:pt x="13383" y="16643"/>
                </a:lnTo>
                <a:lnTo>
                  <a:pt x="13383" y="16692"/>
                </a:lnTo>
                <a:lnTo>
                  <a:pt x="13432" y="16741"/>
                </a:lnTo>
                <a:lnTo>
                  <a:pt x="13553" y="16741"/>
                </a:lnTo>
                <a:lnTo>
                  <a:pt x="13675" y="16668"/>
                </a:lnTo>
                <a:lnTo>
                  <a:pt x="13870" y="16497"/>
                </a:lnTo>
                <a:lnTo>
                  <a:pt x="14137" y="16278"/>
                </a:lnTo>
                <a:lnTo>
                  <a:pt x="14186" y="16230"/>
                </a:lnTo>
                <a:lnTo>
                  <a:pt x="14283" y="16351"/>
                </a:lnTo>
                <a:lnTo>
                  <a:pt x="13967" y="16643"/>
                </a:lnTo>
                <a:lnTo>
                  <a:pt x="13821" y="16862"/>
                </a:lnTo>
                <a:lnTo>
                  <a:pt x="13675" y="17057"/>
                </a:lnTo>
                <a:lnTo>
                  <a:pt x="13675" y="17106"/>
                </a:lnTo>
                <a:lnTo>
                  <a:pt x="13724" y="17106"/>
                </a:lnTo>
                <a:lnTo>
                  <a:pt x="13967" y="16984"/>
                </a:lnTo>
                <a:lnTo>
                  <a:pt x="14210" y="16887"/>
                </a:lnTo>
                <a:lnTo>
                  <a:pt x="14381" y="16789"/>
                </a:lnTo>
                <a:lnTo>
                  <a:pt x="14527" y="16668"/>
                </a:lnTo>
                <a:lnTo>
                  <a:pt x="14600" y="16765"/>
                </a:lnTo>
                <a:lnTo>
                  <a:pt x="14575" y="16789"/>
                </a:lnTo>
                <a:lnTo>
                  <a:pt x="14259" y="17033"/>
                </a:lnTo>
                <a:lnTo>
                  <a:pt x="14113" y="17154"/>
                </a:lnTo>
                <a:lnTo>
                  <a:pt x="13991" y="17300"/>
                </a:lnTo>
                <a:lnTo>
                  <a:pt x="13991" y="17349"/>
                </a:lnTo>
                <a:lnTo>
                  <a:pt x="14016" y="17349"/>
                </a:lnTo>
                <a:lnTo>
                  <a:pt x="14210" y="17300"/>
                </a:lnTo>
                <a:lnTo>
                  <a:pt x="14356" y="17252"/>
                </a:lnTo>
                <a:lnTo>
                  <a:pt x="14551" y="17154"/>
                </a:lnTo>
                <a:lnTo>
                  <a:pt x="14721" y="17057"/>
                </a:lnTo>
                <a:lnTo>
                  <a:pt x="14746" y="17203"/>
                </a:lnTo>
                <a:lnTo>
                  <a:pt x="14624" y="17252"/>
                </a:lnTo>
                <a:lnTo>
                  <a:pt x="14478" y="17300"/>
                </a:lnTo>
                <a:lnTo>
                  <a:pt x="14332" y="17373"/>
                </a:lnTo>
                <a:lnTo>
                  <a:pt x="14259" y="17422"/>
                </a:lnTo>
                <a:lnTo>
                  <a:pt x="14186" y="17471"/>
                </a:lnTo>
                <a:lnTo>
                  <a:pt x="14137" y="17544"/>
                </a:lnTo>
                <a:lnTo>
                  <a:pt x="14162" y="17641"/>
                </a:lnTo>
                <a:lnTo>
                  <a:pt x="14210" y="17690"/>
                </a:lnTo>
                <a:lnTo>
                  <a:pt x="14283" y="17714"/>
                </a:lnTo>
                <a:lnTo>
                  <a:pt x="14429" y="17714"/>
                </a:lnTo>
                <a:lnTo>
                  <a:pt x="14575" y="17665"/>
                </a:lnTo>
                <a:lnTo>
                  <a:pt x="14697" y="17617"/>
                </a:lnTo>
                <a:lnTo>
                  <a:pt x="14697" y="17641"/>
                </a:lnTo>
                <a:lnTo>
                  <a:pt x="14600" y="17738"/>
                </a:lnTo>
                <a:lnTo>
                  <a:pt x="14502" y="17811"/>
                </a:lnTo>
                <a:lnTo>
                  <a:pt x="14405" y="17860"/>
                </a:lnTo>
                <a:lnTo>
                  <a:pt x="14283" y="17884"/>
                </a:lnTo>
                <a:lnTo>
                  <a:pt x="14162" y="17909"/>
                </a:lnTo>
                <a:lnTo>
                  <a:pt x="14040" y="17884"/>
                </a:lnTo>
                <a:lnTo>
                  <a:pt x="13772" y="17836"/>
                </a:lnTo>
                <a:lnTo>
                  <a:pt x="13529" y="17738"/>
                </a:lnTo>
                <a:lnTo>
                  <a:pt x="13261" y="17592"/>
                </a:lnTo>
                <a:lnTo>
                  <a:pt x="13067" y="17471"/>
                </a:lnTo>
                <a:lnTo>
                  <a:pt x="12896" y="17349"/>
                </a:lnTo>
                <a:lnTo>
                  <a:pt x="12726" y="17179"/>
                </a:lnTo>
                <a:lnTo>
                  <a:pt x="12556" y="16984"/>
                </a:lnTo>
                <a:lnTo>
                  <a:pt x="12337" y="16765"/>
                </a:lnTo>
                <a:lnTo>
                  <a:pt x="12239" y="16692"/>
                </a:lnTo>
                <a:lnTo>
                  <a:pt x="12118" y="16668"/>
                </a:lnTo>
                <a:lnTo>
                  <a:pt x="12458" y="16424"/>
                </a:lnTo>
                <a:lnTo>
                  <a:pt x="12799" y="16181"/>
                </a:lnTo>
                <a:lnTo>
                  <a:pt x="13115" y="15913"/>
                </a:lnTo>
                <a:lnTo>
                  <a:pt x="13407" y="15621"/>
                </a:lnTo>
                <a:close/>
                <a:moveTo>
                  <a:pt x="2287" y="15548"/>
                </a:moveTo>
                <a:lnTo>
                  <a:pt x="2579" y="15840"/>
                </a:lnTo>
                <a:lnTo>
                  <a:pt x="2871" y="16084"/>
                </a:lnTo>
                <a:lnTo>
                  <a:pt x="3188" y="16351"/>
                </a:lnTo>
                <a:lnTo>
                  <a:pt x="3504" y="16570"/>
                </a:lnTo>
                <a:lnTo>
                  <a:pt x="3382" y="16765"/>
                </a:lnTo>
                <a:lnTo>
                  <a:pt x="3358" y="16741"/>
                </a:lnTo>
                <a:lnTo>
                  <a:pt x="3309" y="16668"/>
                </a:lnTo>
                <a:lnTo>
                  <a:pt x="3261" y="16619"/>
                </a:lnTo>
                <a:lnTo>
                  <a:pt x="3115" y="16522"/>
                </a:lnTo>
                <a:lnTo>
                  <a:pt x="2944" y="16449"/>
                </a:lnTo>
                <a:lnTo>
                  <a:pt x="2823" y="16351"/>
                </a:lnTo>
                <a:lnTo>
                  <a:pt x="2774" y="16351"/>
                </a:lnTo>
                <a:lnTo>
                  <a:pt x="2774" y="16376"/>
                </a:lnTo>
                <a:lnTo>
                  <a:pt x="2823" y="16522"/>
                </a:lnTo>
                <a:lnTo>
                  <a:pt x="2944" y="16668"/>
                </a:lnTo>
                <a:lnTo>
                  <a:pt x="2969" y="16692"/>
                </a:lnTo>
                <a:lnTo>
                  <a:pt x="2725" y="16546"/>
                </a:lnTo>
                <a:lnTo>
                  <a:pt x="2604" y="16497"/>
                </a:lnTo>
                <a:lnTo>
                  <a:pt x="2458" y="16473"/>
                </a:lnTo>
                <a:lnTo>
                  <a:pt x="2433" y="16473"/>
                </a:lnTo>
                <a:lnTo>
                  <a:pt x="2433" y="16522"/>
                </a:lnTo>
                <a:lnTo>
                  <a:pt x="2482" y="16619"/>
                </a:lnTo>
                <a:lnTo>
                  <a:pt x="2555" y="16692"/>
                </a:lnTo>
                <a:lnTo>
                  <a:pt x="2725" y="16862"/>
                </a:lnTo>
                <a:lnTo>
                  <a:pt x="2896" y="17008"/>
                </a:lnTo>
                <a:lnTo>
                  <a:pt x="3090" y="17130"/>
                </a:lnTo>
                <a:lnTo>
                  <a:pt x="2920" y="17300"/>
                </a:lnTo>
                <a:lnTo>
                  <a:pt x="2871" y="17276"/>
                </a:lnTo>
                <a:lnTo>
                  <a:pt x="2774" y="17203"/>
                </a:lnTo>
                <a:lnTo>
                  <a:pt x="2701" y="17106"/>
                </a:lnTo>
                <a:lnTo>
                  <a:pt x="2604" y="17008"/>
                </a:lnTo>
                <a:lnTo>
                  <a:pt x="2506" y="16935"/>
                </a:lnTo>
                <a:lnTo>
                  <a:pt x="2385" y="16887"/>
                </a:lnTo>
                <a:lnTo>
                  <a:pt x="2336" y="16862"/>
                </a:lnTo>
                <a:lnTo>
                  <a:pt x="2263" y="16887"/>
                </a:lnTo>
                <a:lnTo>
                  <a:pt x="2239" y="16911"/>
                </a:lnTo>
                <a:lnTo>
                  <a:pt x="2239" y="16960"/>
                </a:lnTo>
                <a:lnTo>
                  <a:pt x="2287" y="17057"/>
                </a:lnTo>
                <a:lnTo>
                  <a:pt x="2336" y="17179"/>
                </a:lnTo>
                <a:lnTo>
                  <a:pt x="2433" y="17300"/>
                </a:lnTo>
                <a:lnTo>
                  <a:pt x="2506" y="17422"/>
                </a:lnTo>
                <a:lnTo>
                  <a:pt x="2652" y="17544"/>
                </a:lnTo>
                <a:lnTo>
                  <a:pt x="2531" y="17617"/>
                </a:lnTo>
                <a:lnTo>
                  <a:pt x="2336" y="17519"/>
                </a:lnTo>
                <a:lnTo>
                  <a:pt x="2166" y="17398"/>
                </a:lnTo>
                <a:lnTo>
                  <a:pt x="2068" y="17325"/>
                </a:lnTo>
                <a:lnTo>
                  <a:pt x="1995" y="17300"/>
                </a:lnTo>
                <a:lnTo>
                  <a:pt x="1898" y="17252"/>
                </a:lnTo>
                <a:lnTo>
                  <a:pt x="1777" y="17227"/>
                </a:lnTo>
                <a:lnTo>
                  <a:pt x="1752" y="17252"/>
                </a:lnTo>
                <a:lnTo>
                  <a:pt x="1728" y="17276"/>
                </a:lnTo>
                <a:lnTo>
                  <a:pt x="1777" y="17398"/>
                </a:lnTo>
                <a:lnTo>
                  <a:pt x="1825" y="17519"/>
                </a:lnTo>
                <a:lnTo>
                  <a:pt x="1898" y="17641"/>
                </a:lnTo>
                <a:lnTo>
                  <a:pt x="1995" y="17738"/>
                </a:lnTo>
                <a:lnTo>
                  <a:pt x="2117" y="17860"/>
                </a:lnTo>
                <a:lnTo>
                  <a:pt x="1874" y="17763"/>
                </a:lnTo>
                <a:lnTo>
                  <a:pt x="1679" y="17665"/>
                </a:lnTo>
                <a:lnTo>
                  <a:pt x="1582" y="17617"/>
                </a:lnTo>
                <a:lnTo>
                  <a:pt x="1485" y="17592"/>
                </a:lnTo>
                <a:lnTo>
                  <a:pt x="1436" y="17592"/>
                </a:lnTo>
                <a:lnTo>
                  <a:pt x="1363" y="17641"/>
                </a:lnTo>
                <a:lnTo>
                  <a:pt x="1339" y="17690"/>
                </a:lnTo>
                <a:lnTo>
                  <a:pt x="1339" y="17738"/>
                </a:lnTo>
                <a:lnTo>
                  <a:pt x="1412" y="17860"/>
                </a:lnTo>
                <a:lnTo>
                  <a:pt x="1509" y="17957"/>
                </a:lnTo>
                <a:lnTo>
                  <a:pt x="1363" y="17909"/>
                </a:lnTo>
                <a:lnTo>
                  <a:pt x="1266" y="17836"/>
                </a:lnTo>
                <a:lnTo>
                  <a:pt x="1168" y="17738"/>
                </a:lnTo>
                <a:lnTo>
                  <a:pt x="1095" y="17592"/>
                </a:lnTo>
                <a:lnTo>
                  <a:pt x="1071" y="17422"/>
                </a:lnTo>
                <a:lnTo>
                  <a:pt x="1095" y="17227"/>
                </a:lnTo>
                <a:lnTo>
                  <a:pt x="1144" y="17057"/>
                </a:lnTo>
                <a:lnTo>
                  <a:pt x="1217" y="16887"/>
                </a:lnTo>
                <a:lnTo>
                  <a:pt x="1436" y="16522"/>
                </a:lnTo>
                <a:lnTo>
                  <a:pt x="1631" y="16254"/>
                </a:lnTo>
                <a:lnTo>
                  <a:pt x="1777" y="16059"/>
                </a:lnTo>
                <a:lnTo>
                  <a:pt x="1947" y="15889"/>
                </a:lnTo>
                <a:lnTo>
                  <a:pt x="2117" y="15719"/>
                </a:lnTo>
                <a:lnTo>
                  <a:pt x="2287" y="15548"/>
                </a:lnTo>
                <a:close/>
                <a:moveTo>
                  <a:pt x="7689" y="2336"/>
                </a:moveTo>
                <a:lnTo>
                  <a:pt x="7203" y="2360"/>
                </a:lnTo>
                <a:lnTo>
                  <a:pt x="6716" y="2409"/>
                </a:lnTo>
                <a:lnTo>
                  <a:pt x="6205" y="2482"/>
                </a:lnTo>
                <a:lnTo>
                  <a:pt x="5718" y="2604"/>
                </a:lnTo>
                <a:lnTo>
                  <a:pt x="5256" y="2725"/>
                </a:lnTo>
                <a:lnTo>
                  <a:pt x="4794" y="2896"/>
                </a:lnTo>
                <a:lnTo>
                  <a:pt x="4404" y="3066"/>
                </a:lnTo>
                <a:lnTo>
                  <a:pt x="4015" y="3261"/>
                </a:lnTo>
                <a:lnTo>
                  <a:pt x="3626" y="3480"/>
                </a:lnTo>
                <a:lnTo>
                  <a:pt x="3261" y="3723"/>
                </a:lnTo>
                <a:lnTo>
                  <a:pt x="2896" y="3966"/>
                </a:lnTo>
                <a:lnTo>
                  <a:pt x="2555" y="4258"/>
                </a:lnTo>
                <a:lnTo>
                  <a:pt x="2214" y="4526"/>
                </a:lnTo>
                <a:lnTo>
                  <a:pt x="1923" y="4842"/>
                </a:lnTo>
                <a:lnTo>
                  <a:pt x="1655" y="5134"/>
                </a:lnTo>
                <a:lnTo>
                  <a:pt x="1412" y="5451"/>
                </a:lnTo>
                <a:lnTo>
                  <a:pt x="1217" y="5791"/>
                </a:lnTo>
                <a:lnTo>
                  <a:pt x="1071" y="6156"/>
                </a:lnTo>
                <a:lnTo>
                  <a:pt x="657" y="7105"/>
                </a:lnTo>
                <a:lnTo>
                  <a:pt x="463" y="7592"/>
                </a:lnTo>
                <a:lnTo>
                  <a:pt x="292" y="8078"/>
                </a:lnTo>
                <a:lnTo>
                  <a:pt x="171" y="8565"/>
                </a:lnTo>
                <a:lnTo>
                  <a:pt x="73" y="9052"/>
                </a:lnTo>
                <a:lnTo>
                  <a:pt x="25" y="9563"/>
                </a:lnTo>
                <a:lnTo>
                  <a:pt x="0" y="10074"/>
                </a:lnTo>
                <a:lnTo>
                  <a:pt x="25" y="10585"/>
                </a:lnTo>
                <a:lnTo>
                  <a:pt x="49" y="11096"/>
                </a:lnTo>
                <a:lnTo>
                  <a:pt x="122" y="11607"/>
                </a:lnTo>
                <a:lnTo>
                  <a:pt x="195" y="12093"/>
                </a:lnTo>
                <a:lnTo>
                  <a:pt x="268" y="12531"/>
                </a:lnTo>
                <a:lnTo>
                  <a:pt x="414" y="12945"/>
                </a:lnTo>
                <a:lnTo>
                  <a:pt x="584" y="13359"/>
                </a:lnTo>
                <a:lnTo>
                  <a:pt x="779" y="13723"/>
                </a:lnTo>
                <a:lnTo>
                  <a:pt x="1022" y="14088"/>
                </a:lnTo>
                <a:lnTo>
                  <a:pt x="1290" y="14453"/>
                </a:lnTo>
                <a:lnTo>
                  <a:pt x="1558" y="14794"/>
                </a:lnTo>
                <a:lnTo>
                  <a:pt x="1850" y="15135"/>
                </a:lnTo>
                <a:lnTo>
                  <a:pt x="1995" y="15281"/>
                </a:lnTo>
                <a:lnTo>
                  <a:pt x="1850" y="15378"/>
                </a:lnTo>
                <a:lnTo>
                  <a:pt x="1704" y="15500"/>
                </a:lnTo>
                <a:lnTo>
                  <a:pt x="1582" y="15621"/>
                </a:lnTo>
                <a:lnTo>
                  <a:pt x="1460" y="15767"/>
                </a:lnTo>
                <a:lnTo>
                  <a:pt x="1217" y="16084"/>
                </a:lnTo>
                <a:lnTo>
                  <a:pt x="1047" y="16351"/>
                </a:lnTo>
                <a:lnTo>
                  <a:pt x="925" y="16546"/>
                </a:lnTo>
                <a:lnTo>
                  <a:pt x="828" y="16741"/>
                </a:lnTo>
                <a:lnTo>
                  <a:pt x="730" y="16960"/>
                </a:lnTo>
                <a:lnTo>
                  <a:pt x="682" y="17179"/>
                </a:lnTo>
                <a:lnTo>
                  <a:pt x="633" y="17398"/>
                </a:lnTo>
                <a:lnTo>
                  <a:pt x="657" y="17617"/>
                </a:lnTo>
                <a:lnTo>
                  <a:pt x="706" y="17836"/>
                </a:lnTo>
                <a:lnTo>
                  <a:pt x="828" y="18055"/>
                </a:lnTo>
                <a:lnTo>
                  <a:pt x="901" y="18152"/>
                </a:lnTo>
                <a:lnTo>
                  <a:pt x="974" y="18225"/>
                </a:lnTo>
                <a:lnTo>
                  <a:pt x="1144" y="18322"/>
                </a:lnTo>
                <a:lnTo>
                  <a:pt x="1339" y="18395"/>
                </a:lnTo>
                <a:lnTo>
                  <a:pt x="1558" y="18420"/>
                </a:lnTo>
                <a:lnTo>
                  <a:pt x="1777" y="18420"/>
                </a:lnTo>
                <a:lnTo>
                  <a:pt x="1995" y="18371"/>
                </a:lnTo>
                <a:lnTo>
                  <a:pt x="2190" y="18322"/>
                </a:lnTo>
                <a:lnTo>
                  <a:pt x="2385" y="18249"/>
                </a:lnTo>
                <a:lnTo>
                  <a:pt x="2604" y="18128"/>
                </a:lnTo>
                <a:lnTo>
                  <a:pt x="2823" y="18006"/>
                </a:lnTo>
                <a:lnTo>
                  <a:pt x="3042" y="17836"/>
                </a:lnTo>
                <a:lnTo>
                  <a:pt x="3236" y="17665"/>
                </a:lnTo>
                <a:lnTo>
                  <a:pt x="3431" y="17471"/>
                </a:lnTo>
                <a:lnTo>
                  <a:pt x="3601" y="17276"/>
                </a:lnTo>
                <a:lnTo>
                  <a:pt x="3893" y="16838"/>
                </a:lnTo>
                <a:lnTo>
                  <a:pt x="4258" y="17081"/>
                </a:lnTo>
                <a:lnTo>
                  <a:pt x="4648" y="17276"/>
                </a:lnTo>
                <a:lnTo>
                  <a:pt x="4867" y="17398"/>
                </a:lnTo>
                <a:lnTo>
                  <a:pt x="5110" y="17495"/>
                </a:lnTo>
                <a:lnTo>
                  <a:pt x="5353" y="17568"/>
                </a:lnTo>
                <a:lnTo>
                  <a:pt x="5597" y="17641"/>
                </a:lnTo>
                <a:lnTo>
                  <a:pt x="6083" y="17738"/>
                </a:lnTo>
                <a:lnTo>
                  <a:pt x="6594" y="17811"/>
                </a:lnTo>
                <a:lnTo>
                  <a:pt x="7057" y="17884"/>
                </a:lnTo>
                <a:lnTo>
                  <a:pt x="7519" y="17909"/>
                </a:lnTo>
                <a:lnTo>
                  <a:pt x="8006" y="17909"/>
                </a:lnTo>
                <a:lnTo>
                  <a:pt x="8492" y="17860"/>
                </a:lnTo>
                <a:lnTo>
                  <a:pt x="8541" y="17884"/>
                </a:lnTo>
                <a:lnTo>
                  <a:pt x="8590" y="17860"/>
                </a:lnTo>
                <a:lnTo>
                  <a:pt x="8736" y="17811"/>
                </a:lnTo>
                <a:lnTo>
                  <a:pt x="8906" y="17787"/>
                </a:lnTo>
                <a:lnTo>
                  <a:pt x="9222" y="17738"/>
                </a:lnTo>
                <a:lnTo>
                  <a:pt x="9514" y="17690"/>
                </a:lnTo>
                <a:lnTo>
                  <a:pt x="9782" y="17592"/>
                </a:lnTo>
                <a:lnTo>
                  <a:pt x="10317" y="17398"/>
                </a:lnTo>
                <a:lnTo>
                  <a:pt x="11120" y="17130"/>
                </a:lnTo>
                <a:lnTo>
                  <a:pt x="11509" y="16984"/>
                </a:lnTo>
                <a:lnTo>
                  <a:pt x="11899" y="16789"/>
                </a:lnTo>
                <a:lnTo>
                  <a:pt x="11899" y="16814"/>
                </a:lnTo>
                <a:lnTo>
                  <a:pt x="11996" y="17033"/>
                </a:lnTo>
                <a:lnTo>
                  <a:pt x="12118" y="17227"/>
                </a:lnTo>
                <a:lnTo>
                  <a:pt x="12288" y="17446"/>
                </a:lnTo>
                <a:lnTo>
                  <a:pt x="12483" y="17641"/>
                </a:lnTo>
                <a:lnTo>
                  <a:pt x="12702" y="17811"/>
                </a:lnTo>
                <a:lnTo>
                  <a:pt x="12921" y="17957"/>
                </a:lnTo>
                <a:lnTo>
                  <a:pt x="13115" y="18079"/>
                </a:lnTo>
                <a:lnTo>
                  <a:pt x="13334" y="18176"/>
                </a:lnTo>
                <a:lnTo>
                  <a:pt x="13529" y="18249"/>
                </a:lnTo>
                <a:lnTo>
                  <a:pt x="13748" y="18298"/>
                </a:lnTo>
                <a:lnTo>
                  <a:pt x="13991" y="18347"/>
                </a:lnTo>
                <a:lnTo>
                  <a:pt x="14259" y="18347"/>
                </a:lnTo>
                <a:lnTo>
                  <a:pt x="14478" y="18322"/>
                </a:lnTo>
                <a:lnTo>
                  <a:pt x="14721" y="18249"/>
                </a:lnTo>
                <a:lnTo>
                  <a:pt x="14819" y="18176"/>
                </a:lnTo>
                <a:lnTo>
                  <a:pt x="14892" y="18103"/>
                </a:lnTo>
                <a:lnTo>
                  <a:pt x="14989" y="18030"/>
                </a:lnTo>
                <a:lnTo>
                  <a:pt x="15038" y="17933"/>
                </a:lnTo>
                <a:lnTo>
                  <a:pt x="15135" y="17763"/>
                </a:lnTo>
                <a:lnTo>
                  <a:pt x="15159" y="17568"/>
                </a:lnTo>
                <a:lnTo>
                  <a:pt x="15184" y="17373"/>
                </a:lnTo>
                <a:lnTo>
                  <a:pt x="15159" y="17203"/>
                </a:lnTo>
                <a:lnTo>
                  <a:pt x="15111" y="17008"/>
                </a:lnTo>
                <a:lnTo>
                  <a:pt x="15062" y="16838"/>
                </a:lnTo>
                <a:lnTo>
                  <a:pt x="14965" y="16643"/>
                </a:lnTo>
                <a:lnTo>
                  <a:pt x="14867" y="16473"/>
                </a:lnTo>
                <a:lnTo>
                  <a:pt x="14600" y="16132"/>
                </a:lnTo>
                <a:lnTo>
                  <a:pt x="14308" y="15792"/>
                </a:lnTo>
                <a:lnTo>
                  <a:pt x="13991" y="15524"/>
                </a:lnTo>
                <a:lnTo>
                  <a:pt x="13675" y="15281"/>
                </a:lnTo>
                <a:lnTo>
                  <a:pt x="13967" y="14916"/>
                </a:lnTo>
                <a:lnTo>
                  <a:pt x="14235" y="14551"/>
                </a:lnTo>
                <a:lnTo>
                  <a:pt x="14478" y="14137"/>
                </a:lnTo>
                <a:lnTo>
                  <a:pt x="14673" y="13748"/>
                </a:lnTo>
                <a:lnTo>
                  <a:pt x="14916" y="13237"/>
                </a:lnTo>
                <a:lnTo>
                  <a:pt x="15111" y="12677"/>
                </a:lnTo>
                <a:lnTo>
                  <a:pt x="15257" y="12118"/>
                </a:lnTo>
                <a:lnTo>
                  <a:pt x="15378" y="11534"/>
                </a:lnTo>
                <a:lnTo>
                  <a:pt x="15476" y="10950"/>
                </a:lnTo>
                <a:lnTo>
                  <a:pt x="15524" y="10366"/>
                </a:lnTo>
                <a:lnTo>
                  <a:pt x="15549" y="9782"/>
                </a:lnTo>
                <a:lnTo>
                  <a:pt x="15549" y="9222"/>
                </a:lnTo>
                <a:lnTo>
                  <a:pt x="15524" y="8979"/>
                </a:lnTo>
                <a:lnTo>
                  <a:pt x="15476" y="8735"/>
                </a:lnTo>
                <a:lnTo>
                  <a:pt x="15354" y="8249"/>
                </a:lnTo>
                <a:lnTo>
                  <a:pt x="15208" y="7786"/>
                </a:lnTo>
                <a:lnTo>
                  <a:pt x="15038" y="7348"/>
                </a:lnTo>
                <a:lnTo>
                  <a:pt x="14867" y="6910"/>
                </a:lnTo>
                <a:lnTo>
                  <a:pt x="14794" y="6691"/>
                </a:lnTo>
                <a:lnTo>
                  <a:pt x="14697" y="6472"/>
                </a:lnTo>
                <a:lnTo>
                  <a:pt x="14575" y="6278"/>
                </a:lnTo>
                <a:lnTo>
                  <a:pt x="14429" y="6107"/>
                </a:lnTo>
                <a:lnTo>
                  <a:pt x="14381" y="6107"/>
                </a:lnTo>
                <a:lnTo>
                  <a:pt x="13991" y="6034"/>
                </a:lnTo>
                <a:lnTo>
                  <a:pt x="13578" y="5961"/>
                </a:lnTo>
                <a:lnTo>
                  <a:pt x="13042" y="6521"/>
                </a:lnTo>
                <a:lnTo>
                  <a:pt x="12458" y="7105"/>
                </a:lnTo>
                <a:lnTo>
                  <a:pt x="12580" y="7202"/>
                </a:lnTo>
                <a:lnTo>
                  <a:pt x="12702" y="7324"/>
                </a:lnTo>
                <a:lnTo>
                  <a:pt x="12799" y="7470"/>
                </a:lnTo>
                <a:lnTo>
                  <a:pt x="12872" y="7616"/>
                </a:lnTo>
                <a:lnTo>
                  <a:pt x="13018" y="7957"/>
                </a:lnTo>
                <a:lnTo>
                  <a:pt x="13140" y="8249"/>
                </a:lnTo>
                <a:lnTo>
                  <a:pt x="13213" y="8468"/>
                </a:lnTo>
                <a:lnTo>
                  <a:pt x="13286" y="8687"/>
                </a:lnTo>
                <a:lnTo>
                  <a:pt x="13383" y="9173"/>
                </a:lnTo>
                <a:lnTo>
                  <a:pt x="13407" y="9684"/>
                </a:lnTo>
                <a:lnTo>
                  <a:pt x="13407" y="10147"/>
                </a:lnTo>
                <a:lnTo>
                  <a:pt x="13383" y="10585"/>
                </a:lnTo>
                <a:lnTo>
                  <a:pt x="13310" y="11023"/>
                </a:lnTo>
                <a:lnTo>
                  <a:pt x="13188" y="11436"/>
                </a:lnTo>
                <a:lnTo>
                  <a:pt x="13042" y="11850"/>
                </a:lnTo>
                <a:lnTo>
                  <a:pt x="12872" y="12264"/>
                </a:lnTo>
                <a:lnTo>
                  <a:pt x="12677" y="12653"/>
                </a:lnTo>
                <a:lnTo>
                  <a:pt x="12458" y="13018"/>
                </a:lnTo>
                <a:lnTo>
                  <a:pt x="12239" y="13383"/>
                </a:lnTo>
                <a:lnTo>
                  <a:pt x="11923" y="13748"/>
                </a:lnTo>
                <a:lnTo>
                  <a:pt x="11582" y="14088"/>
                </a:lnTo>
                <a:lnTo>
                  <a:pt x="11217" y="14380"/>
                </a:lnTo>
                <a:lnTo>
                  <a:pt x="10828" y="14648"/>
                </a:lnTo>
                <a:lnTo>
                  <a:pt x="10414" y="14867"/>
                </a:lnTo>
                <a:lnTo>
                  <a:pt x="9976" y="15062"/>
                </a:lnTo>
                <a:lnTo>
                  <a:pt x="9539" y="15256"/>
                </a:lnTo>
                <a:lnTo>
                  <a:pt x="9101" y="15427"/>
                </a:lnTo>
                <a:lnTo>
                  <a:pt x="8809" y="15524"/>
                </a:lnTo>
                <a:lnTo>
                  <a:pt x="8517" y="15597"/>
                </a:lnTo>
                <a:lnTo>
                  <a:pt x="8225" y="15646"/>
                </a:lnTo>
                <a:lnTo>
                  <a:pt x="7957" y="15670"/>
                </a:lnTo>
                <a:lnTo>
                  <a:pt x="7397" y="15670"/>
                </a:lnTo>
                <a:lnTo>
                  <a:pt x="7130" y="15646"/>
                </a:lnTo>
                <a:lnTo>
                  <a:pt x="6862" y="15597"/>
                </a:lnTo>
                <a:lnTo>
                  <a:pt x="6594" y="15548"/>
                </a:lnTo>
                <a:lnTo>
                  <a:pt x="6327" y="15475"/>
                </a:lnTo>
                <a:lnTo>
                  <a:pt x="5816" y="15281"/>
                </a:lnTo>
                <a:lnTo>
                  <a:pt x="5280" y="15062"/>
                </a:lnTo>
                <a:lnTo>
                  <a:pt x="4769" y="14770"/>
                </a:lnTo>
                <a:lnTo>
                  <a:pt x="4015" y="14307"/>
                </a:lnTo>
                <a:lnTo>
                  <a:pt x="3918" y="14259"/>
                </a:lnTo>
                <a:lnTo>
                  <a:pt x="3820" y="14161"/>
                </a:lnTo>
                <a:lnTo>
                  <a:pt x="3674" y="13991"/>
                </a:lnTo>
                <a:lnTo>
                  <a:pt x="3382" y="13602"/>
                </a:lnTo>
                <a:lnTo>
                  <a:pt x="3066" y="13164"/>
                </a:lnTo>
                <a:lnTo>
                  <a:pt x="2774" y="12726"/>
                </a:lnTo>
                <a:lnTo>
                  <a:pt x="2652" y="12483"/>
                </a:lnTo>
                <a:lnTo>
                  <a:pt x="2555" y="12239"/>
                </a:lnTo>
                <a:lnTo>
                  <a:pt x="2458" y="11972"/>
                </a:lnTo>
                <a:lnTo>
                  <a:pt x="2360" y="11728"/>
                </a:lnTo>
                <a:lnTo>
                  <a:pt x="2263" y="11242"/>
                </a:lnTo>
                <a:lnTo>
                  <a:pt x="2214" y="10731"/>
                </a:lnTo>
                <a:lnTo>
                  <a:pt x="2214" y="10220"/>
                </a:lnTo>
                <a:lnTo>
                  <a:pt x="2239" y="9684"/>
                </a:lnTo>
                <a:lnTo>
                  <a:pt x="2336" y="9149"/>
                </a:lnTo>
                <a:lnTo>
                  <a:pt x="2433" y="8662"/>
                </a:lnTo>
                <a:lnTo>
                  <a:pt x="2604" y="8151"/>
                </a:lnTo>
                <a:lnTo>
                  <a:pt x="2774" y="7713"/>
                </a:lnTo>
                <a:lnTo>
                  <a:pt x="2969" y="7324"/>
                </a:lnTo>
                <a:lnTo>
                  <a:pt x="3188" y="6959"/>
                </a:lnTo>
                <a:lnTo>
                  <a:pt x="3431" y="6618"/>
                </a:lnTo>
                <a:lnTo>
                  <a:pt x="3699" y="6302"/>
                </a:lnTo>
                <a:lnTo>
                  <a:pt x="4015" y="6010"/>
                </a:lnTo>
                <a:lnTo>
                  <a:pt x="4331" y="5742"/>
                </a:lnTo>
                <a:lnTo>
                  <a:pt x="4648" y="5499"/>
                </a:lnTo>
                <a:lnTo>
                  <a:pt x="5013" y="5280"/>
                </a:lnTo>
                <a:lnTo>
                  <a:pt x="5378" y="5086"/>
                </a:lnTo>
                <a:lnTo>
                  <a:pt x="5767" y="4915"/>
                </a:lnTo>
                <a:lnTo>
                  <a:pt x="6156" y="4794"/>
                </a:lnTo>
                <a:lnTo>
                  <a:pt x="6570" y="4672"/>
                </a:lnTo>
                <a:lnTo>
                  <a:pt x="6984" y="4599"/>
                </a:lnTo>
                <a:lnTo>
                  <a:pt x="7397" y="4550"/>
                </a:lnTo>
                <a:lnTo>
                  <a:pt x="7811" y="4526"/>
                </a:lnTo>
                <a:lnTo>
                  <a:pt x="8225" y="4526"/>
                </a:lnTo>
                <a:lnTo>
                  <a:pt x="8614" y="4575"/>
                </a:lnTo>
                <a:lnTo>
                  <a:pt x="8979" y="4623"/>
                </a:lnTo>
                <a:lnTo>
                  <a:pt x="9344" y="4696"/>
                </a:lnTo>
                <a:lnTo>
                  <a:pt x="9685" y="4794"/>
                </a:lnTo>
                <a:lnTo>
                  <a:pt x="10049" y="4940"/>
                </a:lnTo>
                <a:lnTo>
                  <a:pt x="10390" y="5086"/>
                </a:lnTo>
                <a:lnTo>
                  <a:pt x="10706" y="5280"/>
                </a:lnTo>
                <a:lnTo>
                  <a:pt x="10998" y="5499"/>
                </a:lnTo>
                <a:lnTo>
                  <a:pt x="11363" y="5134"/>
                </a:lnTo>
                <a:lnTo>
                  <a:pt x="11704" y="4745"/>
                </a:lnTo>
                <a:lnTo>
                  <a:pt x="11874" y="4575"/>
                </a:lnTo>
                <a:lnTo>
                  <a:pt x="11801" y="4258"/>
                </a:lnTo>
                <a:lnTo>
                  <a:pt x="11777" y="3942"/>
                </a:lnTo>
                <a:lnTo>
                  <a:pt x="11728" y="3650"/>
                </a:lnTo>
                <a:lnTo>
                  <a:pt x="11680" y="3382"/>
                </a:lnTo>
                <a:lnTo>
                  <a:pt x="11169" y="3042"/>
                </a:lnTo>
                <a:lnTo>
                  <a:pt x="10925" y="2871"/>
                </a:lnTo>
                <a:lnTo>
                  <a:pt x="10633" y="2750"/>
                </a:lnTo>
                <a:lnTo>
                  <a:pt x="10147" y="2579"/>
                </a:lnTo>
                <a:lnTo>
                  <a:pt x="9685" y="2458"/>
                </a:lnTo>
                <a:lnTo>
                  <a:pt x="9174" y="2385"/>
                </a:lnTo>
                <a:lnTo>
                  <a:pt x="8687" y="2336"/>
                </a:lnTo>
                <a:close/>
              </a:path>
            </a:pathLst>
          </a:cu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6D9EEB"/>
              </a:solidFill>
              <a:latin typeface="Arial"/>
              <a:ea typeface="Arial"/>
              <a:cs typeface="Arial"/>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2"/>
                                        </p:tgtEl>
                                        <p:attrNameLst>
                                          <p:attrName>style.visibility</p:attrName>
                                        </p:attrNameLst>
                                      </p:cBhvr>
                                      <p:to>
                                        <p:strVal val="visible"/>
                                      </p:to>
                                    </p:set>
                                    <p:animEffect transition="in" filter="fade">
                                      <p:cBhvr>
                                        <p:cTn id="7" dur="1000"/>
                                        <p:tgtEl>
                                          <p:spTgt spid="60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03">
                                            <p:txEl>
                                              <p:pRg st="0" end="0"/>
                                            </p:txEl>
                                          </p:spTgt>
                                        </p:tgtEl>
                                        <p:attrNameLst>
                                          <p:attrName>style.visibility</p:attrName>
                                        </p:attrNameLst>
                                      </p:cBhvr>
                                      <p:to>
                                        <p:strVal val="visible"/>
                                      </p:to>
                                    </p:set>
                                    <p:anim calcmode="lin" valueType="num">
                                      <p:cBhvr additive="base">
                                        <p:cTn id="12" dur="500"/>
                                        <p:tgtEl>
                                          <p:spTgt spid="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03">
                                            <p:txEl>
                                              <p:pRg st="1" end="1"/>
                                            </p:txEl>
                                          </p:spTgt>
                                        </p:tgtEl>
                                        <p:attrNameLst>
                                          <p:attrName>style.visibility</p:attrName>
                                        </p:attrNameLst>
                                      </p:cBhvr>
                                      <p:to>
                                        <p:strVal val="visible"/>
                                      </p:to>
                                    </p:set>
                                    <p:anim calcmode="lin" valueType="num">
                                      <p:cBhvr additive="base">
                                        <p:cTn id="17" dur="500"/>
                                        <p:tgtEl>
                                          <p:spTgt spid="6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03">
                                            <p:txEl>
                                              <p:pRg st="2" end="2"/>
                                            </p:txEl>
                                          </p:spTgt>
                                        </p:tgtEl>
                                        <p:attrNameLst>
                                          <p:attrName>style.visibility</p:attrName>
                                        </p:attrNameLst>
                                      </p:cBhvr>
                                      <p:to>
                                        <p:strVal val="visible"/>
                                      </p:to>
                                    </p:set>
                                    <p:anim calcmode="lin" valueType="num">
                                      <p:cBhvr additive="base">
                                        <p:cTn id="22" dur="500"/>
                                        <p:tgtEl>
                                          <p:spTgt spid="60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26"/>
          <p:cNvSpPr txBox="1">
            <a:spLocks noGrp="1"/>
          </p:cNvSpPr>
          <p:nvPr>
            <p:ph type="title"/>
          </p:nvPr>
        </p:nvSpPr>
        <p:spPr>
          <a:xfrm>
            <a:off x="747925" y="225025"/>
            <a:ext cx="6140399" cy="857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n-US" sz="3600">
                <a:latin typeface="Times New Roman"/>
                <a:ea typeface="Times New Roman"/>
                <a:cs typeface="Times New Roman"/>
                <a:sym typeface="Times New Roman"/>
              </a:rPr>
              <a:t>Củng cố</a:t>
            </a:r>
            <a:endParaRPr sz="3600">
              <a:latin typeface="Times New Roman"/>
              <a:ea typeface="Times New Roman"/>
              <a:cs typeface="Times New Roman"/>
              <a:sym typeface="Times New Roman"/>
            </a:endParaRPr>
          </a:p>
        </p:txBody>
      </p:sp>
      <p:sp>
        <p:nvSpPr>
          <p:cNvPr id="611" name="Google Shape;611;p26"/>
          <p:cNvSpPr txBox="1">
            <a:spLocks noGrp="1"/>
          </p:cNvSpPr>
          <p:nvPr>
            <p:ph type="body" idx="1"/>
          </p:nvPr>
        </p:nvSpPr>
        <p:spPr>
          <a:xfrm>
            <a:off x="234217" y="1082425"/>
            <a:ext cx="2097899" cy="36171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2800"/>
              <a:buNone/>
            </a:pPr>
            <a:r>
              <a:rPr lang="en-US" sz="2500" dirty="0" err="1">
                <a:solidFill>
                  <a:schemeClr val="dk1"/>
                </a:solidFill>
                <a:latin typeface="Times New Roman" panose="02020603050405020304" pitchFamily="18" charset="0"/>
                <a:ea typeface="Times New Roman"/>
                <a:cs typeface="Times New Roman" panose="02020603050405020304" pitchFamily="18" charset="0"/>
                <a:sym typeface="Times New Roman"/>
              </a:rPr>
              <a:t>Đối</a:t>
            </a:r>
            <a:r>
              <a:rPr lang="en-US" sz="25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500" dirty="0" err="1">
                <a:solidFill>
                  <a:schemeClr val="dk1"/>
                </a:solidFill>
                <a:latin typeface="Times New Roman" panose="02020603050405020304" pitchFamily="18" charset="0"/>
                <a:ea typeface="Times New Roman"/>
                <a:cs typeface="Times New Roman" panose="02020603050405020304" pitchFamily="18" charset="0"/>
                <a:sym typeface="Times New Roman"/>
              </a:rPr>
              <a:t>lập</a:t>
            </a:r>
            <a:r>
              <a:rPr lang="en-US" sz="25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500" dirty="0" err="1">
                <a:solidFill>
                  <a:schemeClr val="dk1"/>
                </a:solidFill>
                <a:latin typeface="Times New Roman" panose="02020603050405020304" pitchFamily="18" charset="0"/>
                <a:ea typeface="Times New Roman"/>
                <a:cs typeface="Times New Roman" panose="02020603050405020304" pitchFamily="18" charset="0"/>
                <a:sym typeface="Times New Roman"/>
              </a:rPr>
              <a:t>với</a:t>
            </a:r>
            <a:r>
              <a:rPr lang="en-US" sz="25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500" dirty="0" err="1">
                <a:solidFill>
                  <a:schemeClr val="dk1"/>
                </a:solidFill>
                <a:latin typeface="Times New Roman" panose="02020603050405020304" pitchFamily="18" charset="0"/>
                <a:ea typeface="Times New Roman"/>
                <a:cs typeface="Times New Roman" panose="02020603050405020304" pitchFamily="18" charset="0"/>
                <a:sym typeface="Times New Roman"/>
              </a:rPr>
              <a:t>năng</a:t>
            </a:r>
            <a:r>
              <a:rPr lang="en-US" sz="25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500" dirty="0" err="1">
                <a:solidFill>
                  <a:schemeClr val="dk1"/>
                </a:solidFill>
                <a:latin typeface="Times New Roman" panose="02020603050405020304" pitchFamily="18" charset="0"/>
                <a:ea typeface="Times New Roman"/>
                <a:cs typeface="Times New Roman" panose="02020603050405020304" pitchFamily="18" charset="0"/>
                <a:sym typeface="Times New Roman"/>
              </a:rPr>
              <a:t>động</a:t>
            </a:r>
            <a:r>
              <a:rPr lang="en-US" sz="25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500" dirty="0" err="1">
                <a:solidFill>
                  <a:schemeClr val="dk1"/>
                </a:solidFill>
                <a:latin typeface="Times New Roman" panose="02020603050405020304" pitchFamily="18" charset="0"/>
                <a:ea typeface="Times New Roman"/>
                <a:cs typeface="Times New Roman" panose="02020603050405020304" pitchFamily="18" charset="0"/>
                <a:sym typeface="Times New Roman"/>
              </a:rPr>
              <a:t>và</a:t>
            </a:r>
            <a:r>
              <a:rPr lang="en-US" sz="25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500" dirty="0" err="1">
                <a:solidFill>
                  <a:schemeClr val="dk1"/>
                </a:solidFill>
                <a:latin typeface="Times New Roman" panose="02020603050405020304" pitchFamily="18" charset="0"/>
                <a:ea typeface="Times New Roman"/>
                <a:cs typeface="Times New Roman" panose="02020603050405020304" pitchFamily="18" charset="0"/>
                <a:sym typeface="Times New Roman"/>
              </a:rPr>
              <a:t>sáng</a:t>
            </a:r>
            <a:r>
              <a:rPr lang="en-US" sz="25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500" dirty="0" err="1">
                <a:solidFill>
                  <a:schemeClr val="dk1"/>
                </a:solidFill>
                <a:latin typeface="Times New Roman" panose="02020603050405020304" pitchFamily="18" charset="0"/>
                <a:ea typeface="Times New Roman"/>
                <a:cs typeface="Times New Roman" panose="02020603050405020304" pitchFamily="18" charset="0"/>
                <a:sym typeface="Times New Roman"/>
              </a:rPr>
              <a:t>tạo</a:t>
            </a:r>
            <a:r>
              <a:rPr lang="en-US" sz="25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500" dirty="0" err="1">
                <a:solidFill>
                  <a:schemeClr val="dk1"/>
                </a:solidFill>
                <a:latin typeface="Times New Roman" panose="02020603050405020304" pitchFamily="18" charset="0"/>
                <a:ea typeface="Times New Roman"/>
                <a:cs typeface="Times New Roman" panose="02020603050405020304" pitchFamily="18" charset="0"/>
                <a:sym typeface="Times New Roman"/>
              </a:rPr>
              <a:t>là</a:t>
            </a:r>
            <a:r>
              <a:rPr lang="en-US" sz="2500" dirty="0">
                <a:solidFill>
                  <a:schemeClr val="dk1"/>
                </a:solidFill>
                <a:latin typeface="Times New Roman" panose="02020603050405020304" pitchFamily="18" charset="0"/>
                <a:ea typeface="Times New Roman"/>
                <a:cs typeface="Times New Roman" panose="02020603050405020304" pitchFamily="18" charset="0"/>
                <a:sym typeface="Times New Roman"/>
              </a:rPr>
              <a:t>?</a:t>
            </a:r>
            <a:endParaRPr sz="2500"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612" name="Google Shape;612;p26"/>
          <p:cNvSpPr txBox="1">
            <a:spLocks noGrp="1"/>
          </p:cNvSpPr>
          <p:nvPr>
            <p:ph type="body" idx="2"/>
          </p:nvPr>
        </p:nvSpPr>
        <p:spPr>
          <a:xfrm>
            <a:off x="2856216" y="1078787"/>
            <a:ext cx="2087507" cy="3620738"/>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2500"/>
              <a:buNone/>
            </a:pPr>
            <a:r>
              <a:rPr lang="en-US" sz="2500" dirty="0" err="1">
                <a:solidFill>
                  <a:schemeClr val="dk1"/>
                </a:solidFill>
                <a:latin typeface="Times New Roman" panose="02020603050405020304" pitchFamily="18" charset="0"/>
                <a:ea typeface="Arial"/>
                <a:cs typeface="Times New Roman" panose="02020603050405020304" pitchFamily="18" charset="0"/>
                <a:sym typeface="Arial"/>
              </a:rPr>
              <a:t>Ngày</a:t>
            </a:r>
            <a:r>
              <a:rPr lang="en-US" sz="2500" dirty="0">
                <a:solidFill>
                  <a:schemeClr val="dk1"/>
                </a:solidFill>
                <a:latin typeface="Times New Roman" panose="02020603050405020304" pitchFamily="18" charset="0"/>
                <a:ea typeface="Arial"/>
                <a:cs typeface="Times New Roman" panose="02020603050405020304" pitchFamily="18" charset="0"/>
                <a:sym typeface="Arial"/>
              </a:rPr>
              <a:t> nay </a:t>
            </a:r>
            <a:r>
              <a:rPr lang="en-US" sz="2500" dirty="0" err="1">
                <a:solidFill>
                  <a:schemeClr val="dk1"/>
                </a:solidFill>
                <a:latin typeface="Times New Roman" panose="02020603050405020304" pitchFamily="18" charset="0"/>
                <a:ea typeface="Arial"/>
                <a:cs typeface="Times New Roman" panose="02020603050405020304" pitchFamily="18" charset="0"/>
                <a:sym typeface="Arial"/>
              </a:rPr>
              <a:t>để</a:t>
            </a:r>
            <a:r>
              <a:rPr lang="en-US" sz="25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500" dirty="0" err="1">
                <a:solidFill>
                  <a:schemeClr val="dk1"/>
                </a:solidFill>
                <a:latin typeface="Times New Roman" panose="02020603050405020304" pitchFamily="18" charset="0"/>
                <a:ea typeface="Arial"/>
                <a:cs typeface="Times New Roman" panose="02020603050405020304" pitchFamily="18" charset="0"/>
                <a:sym typeface="Arial"/>
              </a:rPr>
              <a:t>làm</a:t>
            </a:r>
            <a:r>
              <a:rPr lang="en-US" sz="25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500" dirty="0" err="1">
                <a:solidFill>
                  <a:schemeClr val="dk1"/>
                </a:solidFill>
                <a:latin typeface="Times New Roman" panose="02020603050405020304" pitchFamily="18" charset="0"/>
                <a:ea typeface="Arial"/>
                <a:cs typeface="Times New Roman" panose="02020603050405020304" pitchFamily="18" charset="0"/>
                <a:sym typeface="Arial"/>
              </a:rPr>
              <a:t>việc</a:t>
            </a:r>
            <a:r>
              <a:rPr lang="en-US" sz="25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500" dirty="0" err="1">
                <a:solidFill>
                  <a:schemeClr val="dk1"/>
                </a:solidFill>
                <a:latin typeface="Times New Roman" panose="02020603050405020304" pitchFamily="18" charset="0"/>
                <a:ea typeface="Arial"/>
                <a:cs typeface="Times New Roman" panose="02020603050405020304" pitchFamily="18" charset="0"/>
                <a:sym typeface="Arial"/>
              </a:rPr>
              <a:t>đạt</a:t>
            </a:r>
            <a:r>
              <a:rPr lang="en-US" sz="25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500" dirty="0" err="1">
                <a:solidFill>
                  <a:schemeClr val="dk1"/>
                </a:solidFill>
                <a:latin typeface="Times New Roman" panose="02020603050405020304" pitchFamily="18" charset="0"/>
                <a:ea typeface="Arial"/>
                <a:cs typeface="Times New Roman" panose="02020603050405020304" pitchFamily="18" charset="0"/>
                <a:sym typeface="Arial"/>
              </a:rPr>
              <a:t>năng</a:t>
            </a:r>
            <a:r>
              <a:rPr lang="en-US" sz="25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500" dirty="0" err="1">
                <a:solidFill>
                  <a:schemeClr val="dk1"/>
                </a:solidFill>
                <a:latin typeface="Times New Roman" panose="02020603050405020304" pitchFamily="18" charset="0"/>
                <a:ea typeface="Arial"/>
                <a:cs typeface="Times New Roman" panose="02020603050405020304" pitchFamily="18" charset="0"/>
                <a:sym typeface="Arial"/>
              </a:rPr>
              <a:t>suất</a:t>
            </a:r>
            <a:r>
              <a:rPr lang="en-US" sz="25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500" dirty="0" err="1">
                <a:solidFill>
                  <a:schemeClr val="dk1"/>
                </a:solidFill>
                <a:latin typeface="Times New Roman" panose="02020603050405020304" pitchFamily="18" charset="0"/>
                <a:ea typeface="Arial"/>
                <a:cs typeface="Times New Roman" panose="02020603050405020304" pitchFamily="18" charset="0"/>
                <a:sym typeface="Arial"/>
              </a:rPr>
              <a:t>chất</a:t>
            </a:r>
            <a:r>
              <a:rPr lang="en-US" sz="25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500" dirty="0" err="1">
                <a:solidFill>
                  <a:schemeClr val="dk1"/>
                </a:solidFill>
                <a:latin typeface="Times New Roman" panose="02020603050405020304" pitchFamily="18" charset="0"/>
                <a:ea typeface="Arial"/>
                <a:cs typeface="Times New Roman" panose="02020603050405020304" pitchFamily="18" charset="0"/>
                <a:sym typeface="Arial"/>
              </a:rPr>
              <a:t>lượng</a:t>
            </a:r>
            <a:r>
              <a:rPr lang="en-US" sz="25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500" dirty="0" err="1">
                <a:solidFill>
                  <a:schemeClr val="dk1"/>
                </a:solidFill>
                <a:latin typeface="Times New Roman" panose="02020603050405020304" pitchFamily="18" charset="0"/>
                <a:ea typeface="Arial"/>
                <a:cs typeface="Times New Roman" panose="02020603050405020304" pitchFamily="18" charset="0"/>
                <a:sym typeface="Arial"/>
              </a:rPr>
              <a:t>hiệu</a:t>
            </a:r>
            <a:r>
              <a:rPr lang="en-US" sz="25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500" dirty="0" err="1">
                <a:solidFill>
                  <a:schemeClr val="dk1"/>
                </a:solidFill>
                <a:latin typeface="Times New Roman" panose="02020603050405020304" pitchFamily="18" charset="0"/>
                <a:ea typeface="Arial"/>
                <a:cs typeface="Times New Roman" panose="02020603050405020304" pitchFamily="18" charset="0"/>
                <a:sym typeface="Arial"/>
              </a:rPr>
              <a:t>quả</a:t>
            </a:r>
            <a:r>
              <a:rPr lang="en-US" sz="25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500" dirty="0" err="1">
                <a:solidFill>
                  <a:schemeClr val="dk1"/>
                </a:solidFill>
                <a:latin typeface="Times New Roman" panose="02020603050405020304" pitchFamily="18" charset="0"/>
                <a:ea typeface="Arial"/>
                <a:cs typeface="Times New Roman" panose="02020603050405020304" pitchFamily="18" charset="0"/>
                <a:sym typeface="Arial"/>
              </a:rPr>
              <a:t>chúng</a:t>
            </a:r>
            <a:r>
              <a:rPr lang="en-US" sz="2500" dirty="0">
                <a:solidFill>
                  <a:schemeClr val="dk1"/>
                </a:solidFill>
                <a:latin typeface="Times New Roman" panose="02020603050405020304" pitchFamily="18" charset="0"/>
                <a:ea typeface="Arial"/>
                <a:cs typeface="Times New Roman" panose="02020603050405020304" pitchFamily="18" charset="0"/>
                <a:sym typeface="Arial"/>
              </a:rPr>
              <a:t> ta </a:t>
            </a:r>
            <a:r>
              <a:rPr lang="en-US" sz="2500" dirty="0" err="1">
                <a:solidFill>
                  <a:schemeClr val="dk1"/>
                </a:solidFill>
                <a:latin typeface="Times New Roman" panose="02020603050405020304" pitchFamily="18" charset="0"/>
                <a:ea typeface="Arial"/>
                <a:cs typeface="Times New Roman" panose="02020603050405020304" pitchFamily="18" charset="0"/>
                <a:sym typeface="Arial"/>
              </a:rPr>
              <a:t>cần</a:t>
            </a:r>
            <a:r>
              <a:rPr lang="en-US" sz="25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500" dirty="0" err="1">
                <a:solidFill>
                  <a:schemeClr val="dk1"/>
                </a:solidFill>
                <a:latin typeface="Times New Roman" panose="02020603050405020304" pitchFamily="18" charset="0"/>
                <a:ea typeface="Arial"/>
                <a:cs typeface="Times New Roman" panose="02020603050405020304" pitchFamily="18" charset="0"/>
                <a:sym typeface="Arial"/>
              </a:rPr>
              <a:t>làm</a:t>
            </a:r>
            <a:r>
              <a:rPr lang="en-US" sz="25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500" dirty="0" err="1">
                <a:solidFill>
                  <a:schemeClr val="dk1"/>
                </a:solidFill>
                <a:latin typeface="Times New Roman" panose="02020603050405020304" pitchFamily="18" charset="0"/>
                <a:ea typeface="Arial"/>
                <a:cs typeface="Times New Roman" panose="02020603050405020304" pitchFamily="18" charset="0"/>
                <a:sym typeface="Arial"/>
              </a:rPr>
              <a:t>gì</a:t>
            </a:r>
            <a:r>
              <a:rPr lang="en-US" sz="2500" dirty="0">
                <a:solidFill>
                  <a:schemeClr val="dk1"/>
                </a:solidFill>
                <a:latin typeface="Times New Roman" panose="02020603050405020304" pitchFamily="18" charset="0"/>
                <a:ea typeface="Arial"/>
                <a:cs typeface="Times New Roman" panose="02020603050405020304" pitchFamily="18" charset="0"/>
                <a:sym typeface="Arial"/>
              </a:rPr>
              <a:t>?</a:t>
            </a:r>
            <a:endParaRPr sz="2500" dirty="0">
              <a:solidFill>
                <a:schemeClr val="dk1"/>
              </a:solidFill>
              <a:latin typeface="Times New Roman" panose="02020603050405020304" pitchFamily="18" charset="0"/>
              <a:ea typeface="Arial"/>
              <a:cs typeface="Times New Roman" panose="02020603050405020304" pitchFamily="18" charset="0"/>
              <a:sym typeface="Arial"/>
            </a:endParaRPr>
          </a:p>
        </p:txBody>
      </p:sp>
      <p:sp>
        <p:nvSpPr>
          <p:cNvPr id="613" name="Google Shape;613;p26"/>
          <p:cNvSpPr txBox="1">
            <a:spLocks noGrp="1"/>
          </p:cNvSpPr>
          <p:nvPr>
            <p:ph type="body" idx="3"/>
          </p:nvPr>
        </p:nvSpPr>
        <p:spPr>
          <a:xfrm>
            <a:off x="5304133" y="1082425"/>
            <a:ext cx="2097899" cy="36171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2500"/>
              <a:buNone/>
            </a:pPr>
            <a:r>
              <a:rPr lang="en-US" sz="2500" dirty="0" err="1">
                <a:solidFill>
                  <a:schemeClr val="dk1"/>
                </a:solidFill>
                <a:latin typeface="Times New Roman"/>
                <a:ea typeface="Times New Roman"/>
                <a:cs typeface="Times New Roman"/>
                <a:sym typeface="Times New Roman"/>
              </a:rPr>
              <a:t>Mối</a:t>
            </a:r>
            <a:r>
              <a:rPr lang="en-US" sz="2500" dirty="0">
                <a:solidFill>
                  <a:schemeClr val="dk1"/>
                </a:solidFill>
                <a:latin typeface="Times New Roman"/>
                <a:ea typeface="Times New Roman"/>
                <a:cs typeface="Times New Roman"/>
                <a:sym typeface="Times New Roman"/>
              </a:rPr>
              <a:t> </a:t>
            </a:r>
            <a:r>
              <a:rPr lang="en-US" sz="2500" dirty="0" err="1">
                <a:solidFill>
                  <a:schemeClr val="dk1"/>
                </a:solidFill>
                <a:latin typeface="Times New Roman"/>
                <a:ea typeface="Times New Roman"/>
                <a:cs typeface="Times New Roman"/>
                <a:sym typeface="Times New Roman"/>
              </a:rPr>
              <a:t>quan</a:t>
            </a:r>
            <a:r>
              <a:rPr lang="en-US" sz="2500" dirty="0">
                <a:solidFill>
                  <a:schemeClr val="dk1"/>
                </a:solidFill>
                <a:latin typeface="Times New Roman"/>
                <a:ea typeface="Times New Roman"/>
                <a:cs typeface="Times New Roman"/>
                <a:sym typeface="Times New Roman"/>
              </a:rPr>
              <a:t> </a:t>
            </a:r>
            <a:r>
              <a:rPr lang="en-US" sz="2500" dirty="0" err="1">
                <a:solidFill>
                  <a:schemeClr val="dk1"/>
                </a:solidFill>
                <a:latin typeface="Times New Roman"/>
                <a:ea typeface="Times New Roman"/>
                <a:cs typeface="Times New Roman"/>
                <a:sym typeface="Times New Roman"/>
              </a:rPr>
              <a:t>hệ</a:t>
            </a:r>
            <a:r>
              <a:rPr lang="en-US" sz="2500" dirty="0">
                <a:solidFill>
                  <a:schemeClr val="dk1"/>
                </a:solidFill>
                <a:latin typeface="Times New Roman"/>
                <a:ea typeface="Times New Roman"/>
                <a:cs typeface="Times New Roman"/>
                <a:sym typeface="Times New Roman"/>
              </a:rPr>
              <a:t> </a:t>
            </a:r>
            <a:r>
              <a:rPr lang="en-US" sz="2500" dirty="0" err="1">
                <a:solidFill>
                  <a:schemeClr val="dk1"/>
                </a:solidFill>
                <a:latin typeface="Times New Roman"/>
                <a:ea typeface="Times New Roman"/>
                <a:cs typeface="Times New Roman"/>
                <a:sym typeface="Times New Roman"/>
              </a:rPr>
              <a:t>giữa</a:t>
            </a:r>
            <a:r>
              <a:rPr lang="en-US" sz="2500" dirty="0">
                <a:solidFill>
                  <a:schemeClr val="dk1"/>
                </a:solidFill>
                <a:latin typeface="Times New Roman"/>
                <a:ea typeface="Times New Roman"/>
                <a:cs typeface="Times New Roman"/>
                <a:sym typeface="Times New Roman"/>
              </a:rPr>
              <a:t> </a:t>
            </a:r>
            <a:r>
              <a:rPr lang="en-US" sz="2500" dirty="0" err="1">
                <a:solidFill>
                  <a:schemeClr val="dk1"/>
                </a:solidFill>
                <a:latin typeface="Times New Roman"/>
                <a:ea typeface="Times New Roman"/>
                <a:cs typeface="Times New Roman"/>
                <a:sym typeface="Times New Roman"/>
              </a:rPr>
              <a:t>năng</a:t>
            </a:r>
            <a:r>
              <a:rPr lang="en-US" sz="2500" dirty="0">
                <a:solidFill>
                  <a:schemeClr val="dk1"/>
                </a:solidFill>
                <a:latin typeface="Times New Roman"/>
                <a:ea typeface="Times New Roman"/>
                <a:cs typeface="Times New Roman"/>
                <a:sym typeface="Times New Roman"/>
              </a:rPr>
              <a:t> </a:t>
            </a:r>
            <a:r>
              <a:rPr lang="en-US" sz="2500" dirty="0" err="1">
                <a:solidFill>
                  <a:schemeClr val="dk1"/>
                </a:solidFill>
                <a:latin typeface="Times New Roman"/>
                <a:ea typeface="Times New Roman"/>
                <a:cs typeface="Times New Roman"/>
                <a:sym typeface="Times New Roman"/>
              </a:rPr>
              <a:t>động</a:t>
            </a:r>
            <a:r>
              <a:rPr lang="en-US" sz="2500" dirty="0">
                <a:solidFill>
                  <a:schemeClr val="dk1"/>
                </a:solidFill>
                <a:latin typeface="Times New Roman"/>
                <a:ea typeface="Times New Roman"/>
                <a:cs typeface="Times New Roman"/>
                <a:sym typeface="Times New Roman"/>
              </a:rPr>
              <a:t> </a:t>
            </a:r>
            <a:r>
              <a:rPr lang="en-US" sz="2500" dirty="0" err="1">
                <a:solidFill>
                  <a:schemeClr val="dk1"/>
                </a:solidFill>
                <a:latin typeface="Times New Roman"/>
                <a:ea typeface="Times New Roman"/>
                <a:cs typeface="Times New Roman"/>
                <a:sym typeface="Times New Roman"/>
              </a:rPr>
              <a:t>và</a:t>
            </a:r>
            <a:r>
              <a:rPr lang="en-US" sz="2500" dirty="0">
                <a:solidFill>
                  <a:schemeClr val="dk1"/>
                </a:solidFill>
                <a:latin typeface="Times New Roman"/>
                <a:ea typeface="Times New Roman"/>
                <a:cs typeface="Times New Roman"/>
                <a:sym typeface="Times New Roman"/>
              </a:rPr>
              <a:t> </a:t>
            </a:r>
            <a:r>
              <a:rPr lang="en-US" sz="2500" dirty="0" err="1">
                <a:solidFill>
                  <a:schemeClr val="dk1"/>
                </a:solidFill>
                <a:latin typeface="Times New Roman"/>
                <a:ea typeface="Times New Roman"/>
                <a:cs typeface="Times New Roman"/>
                <a:sym typeface="Times New Roman"/>
              </a:rPr>
              <a:t>sáng</a:t>
            </a:r>
            <a:r>
              <a:rPr lang="en-US" sz="2500" dirty="0">
                <a:solidFill>
                  <a:schemeClr val="dk1"/>
                </a:solidFill>
                <a:latin typeface="Times New Roman"/>
                <a:ea typeface="Times New Roman"/>
                <a:cs typeface="Times New Roman"/>
                <a:sym typeface="Times New Roman"/>
              </a:rPr>
              <a:t> </a:t>
            </a:r>
            <a:r>
              <a:rPr lang="en-US" sz="2500" dirty="0" err="1">
                <a:solidFill>
                  <a:schemeClr val="dk1"/>
                </a:solidFill>
                <a:latin typeface="Times New Roman"/>
                <a:ea typeface="Times New Roman"/>
                <a:cs typeface="Times New Roman"/>
                <a:sym typeface="Times New Roman"/>
              </a:rPr>
              <a:t>tạo</a:t>
            </a:r>
            <a:r>
              <a:rPr lang="en-US" sz="2500" dirty="0">
                <a:solidFill>
                  <a:schemeClr val="dk1"/>
                </a:solidFill>
                <a:latin typeface="Times New Roman"/>
                <a:ea typeface="Times New Roman"/>
                <a:cs typeface="Times New Roman"/>
                <a:sym typeface="Times New Roman"/>
              </a:rPr>
              <a:t> </a:t>
            </a:r>
            <a:r>
              <a:rPr lang="en-US" sz="2500" dirty="0" err="1">
                <a:solidFill>
                  <a:schemeClr val="dk1"/>
                </a:solidFill>
                <a:latin typeface="Times New Roman"/>
                <a:ea typeface="Times New Roman"/>
                <a:cs typeface="Times New Roman"/>
                <a:sym typeface="Times New Roman"/>
              </a:rPr>
              <a:t>là</a:t>
            </a:r>
            <a:r>
              <a:rPr lang="en-US" sz="2500" dirty="0">
                <a:solidFill>
                  <a:schemeClr val="dk1"/>
                </a:solidFill>
                <a:latin typeface="Times New Roman"/>
                <a:ea typeface="Times New Roman"/>
                <a:cs typeface="Times New Roman"/>
                <a:sym typeface="Times New Roman"/>
              </a:rPr>
              <a:t>?</a:t>
            </a:r>
            <a:endParaRPr sz="2500" dirty="0">
              <a:solidFill>
                <a:schemeClr val="dk1"/>
              </a:solidFill>
              <a:latin typeface="Times New Roman"/>
              <a:ea typeface="Times New Roman"/>
              <a:cs typeface="Times New Roman"/>
              <a:sym typeface="Times New Roman"/>
            </a:endParaRPr>
          </a:p>
        </p:txBody>
      </p:sp>
      <p:pic>
        <p:nvPicPr>
          <p:cNvPr id="614" name="Google Shape;614;p26"/>
          <p:cNvPicPr preferRelativeResize="0"/>
          <p:nvPr/>
        </p:nvPicPr>
        <p:blipFill rotWithShape="1">
          <a:blip r:embed="rId3">
            <a:alphaModFix/>
          </a:blip>
          <a:srcRect/>
          <a:stretch/>
        </p:blipFill>
        <p:spPr>
          <a:xfrm>
            <a:off x="117446" y="3503488"/>
            <a:ext cx="1886016" cy="1640012"/>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0"/>
                                        </p:tgtEl>
                                        <p:attrNameLst>
                                          <p:attrName>style.visibility</p:attrName>
                                        </p:attrNameLst>
                                      </p:cBhvr>
                                      <p:to>
                                        <p:strVal val="visible"/>
                                      </p:to>
                                    </p:set>
                                    <p:animEffect transition="in" filter="fade">
                                      <p:cBhvr>
                                        <p:cTn id="7" dur="1000"/>
                                        <p:tgtEl>
                                          <p:spTgt spid="6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1">
                                            <p:txEl>
                                              <p:pRg st="0" end="0"/>
                                            </p:txEl>
                                          </p:spTgt>
                                        </p:tgtEl>
                                        <p:attrNameLst>
                                          <p:attrName>style.visibility</p:attrName>
                                        </p:attrNameLst>
                                      </p:cBhvr>
                                      <p:to>
                                        <p:strVal val="visible"/>
                                      </p:to>
                                    </p:set>
                                    <p:animEffect transition="in" filter="fade">
                                      <p:cBhvr>
                                        <p:cTn id="12" dur="1000"/>
                                        <p:tgtEl>
                                          <p:spTgt spid="6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2">
                                            <p:txEl>
                                              <p:pRg st="0" end="0"/>
                                            </p:txEl>
                                          </p:spTgt>
                                        </p:tgtEl>
                                        <p:attrNameLst>
                                          <p:attrName>style.visibility</p:attrName>
                                        </p:attrNameLst>
                                      </p:cBhvr>
                                      <p:to>
                                        <p:strVal val="visible"/>
                                      </p:to>
                                    </p:set>
                                    <p:animEffect transition="in" filter="fade">
                                      <p:cBhvr>
                                        <p:cTn id="17" dur="1000"/>
                                        <p:tgtEl>
                                          <p:spTgt spid="6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3">
                                            <p:txEl>
                                              <p:pRg st="0" end="0"/>
                                            </p:txEl>
                                          </p:spTgt>
                                        </p:tgtEl>
                                        <p:attrNameLst>
                                          <p:attrName>style.visibility</p:attrName>
                                        </p:attrNameLst>
                                      </p:cBhvr>
                                      <p:to>
                                        <p:strVal val="visible"/>
                                      </p:to>
                                    </p:set>
                                    <p:animEffect transition="in" filter="fade">
                                      <p:cBhvr>
                                        <p:cTn id="22" dur="2000"/>
                                        <p:tgtEl>
                                          <p:spTgt spid="6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27"/>
          <p:cNvSpPr txBox="1">
            <a:spLocks noGrp="1"/>
          </p:cNvSpPr>
          <p:nvPr>
            <p:ph type="title"/>
          </p:nvPr>
        </p:nvSpPr>
        <p:spPr>
          <a:xfrm>
            <a:off x="747925" y="225025"/>
            <a:ext cx="6140399" cy="8574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200"/>
              <a:buNone/>
            </a:pPr>
            <a:r>
              <a:rPr lang="en-US" sz="3200">
                <a:latin typeface="Times New Roman"/>
                <a:ea typeface="Times New Roman"/>
                <a:cs typeface="Times New Roman"/>
                <a:sym typeface="Times New Roman"/>
              </a:rPr>
              <a:t>III. LUYỆN TẬP</a:t>
            </a:r>
            <a:endParaRPr sz="3200">
              <a:latin typeface="Times New Roman"/>
              <a:ea typeface="Times New Roman"/>
              <a:cs typeface="Times New Roman"/>
              <a:sym typeface="Times New Roman"/>
            </a:endParaRPr>
          </a:p>
        </p:txBody>
      </p:sp>
      <p:sp>
        <p:nvSpPr>
          <p:cNvPr id="620" name="Google Shape;620;p27"/>
          <p:cNvSpPr txBox="1">
            <a:spLocks noGrp="1"/>
          </p:cNvSpPr>
          <p:nvPr>
            <p:ph type="body" idx="1"/>
          </p:nvPr>
        </p:nvSpPr>
        <p:spPr>
          <a:xfrm>
            <a:off x="747925" y="1390650"/>
            <a:ext cx="2125500" cy="13050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2500"/>
              <a:buNone/>
            </a:pPr>
            <a:r>
              <a:rPr lang="en-US" sz="2500">
                <a:solidFill>
                  <a:schemeClr val="dk1"/>
                </a:solidFill>
                <a:latin typeface="Times New Roman"/>
                <a:ea typeface="Times New Roman"/>
                <a:cs typeface="Times New Roman"/>
                <a:sym typeface="Times New Roman"/>
              </a:rPr>
              <a:t>Bài tập 1 trang 29, 30 sgk</a:t>
            </a:r>
            <a:endParaRPr sz="2500">
              <a:solidFill>
                <a:schemeClr val="dk1"/>
              </a:solidFill>
              <a:latin typeface="Times New Roman"/>
              <a:ea typeface="Times New Roman"/>
              <a:cs typeface="Times New Roman"/>
              <a:sym typeface="Times New Roman"/>
            </a:endParaRPr>
          </a:p>
        </p:txBody>
      </p:sp>
      <p:sp>
        <p:nvSpPr>
          <p:cNvPr id="621" name="Google Shape;621;p27"/>
          <p:cNvSpPr txBox="1">
            <a:spLocks noGrp="1"/>
          </p:cNvSpPr>
          <p:nvPr>
            <p:ph type="body" idx="2"/>
          </p:nvPr>
        </p:nvSpPr>
        <p:spPr>
          <a:xfrm>
            <a:off x="4919864" y="1390650"/>
            <a:ext cx="2125500" cy="13050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2500"/>
              <a:buNone/>
            </a:pPr>
            <a:r>
              <a:rPr lang="en-US" sz="2500">
                <a:solidFill>
                  <a:schemeClr val="dk1"/>
                </a:solidFill>
                <a:latin typeface="Times New Roman"/>
                <a:ea typeface="Times New Roman"/>
                <a:cs typeface="Times New Roman"/>
                <a:sym typeface="Times New Roman"/>
              </a:rPr>
              <a:t>Bài tập 1 trang 33, sgk</a:t>
            </a:r>
            <a:endParaRPr sz="2500">
              <a:solidFill>
                <a:schemeClr val="dk1"/>
              </a:solidFill>
              <a:latin typeface="Times New Roman"/>
              <a:ea typeface="Times New Roman"/>
              <a:cs typeface="Times New Roman"/>
              <a:sym typeface="Times New Roman"/>
            </a:endParaRPr>
          </a:p>
        </p:txBody>
      </p:sp>
      <p:sp>
        <p:nvSpPr>
          <p:cNvPr id="622" name="Google Shape;622;p27"/>
          <p:cNvSpPr txBox="1">
            <a:spLocks noGrp="1"/>
          </p:cNvSpPr>
          <p:nvPr>
            <p:ph type="body" idx="1"/>
          </p:nvPr>
        </p:nvSpPr>
        <p:spPr>
          <a:xfrm>
            <a:off x="236016" y="2695650"/>
            <a:ext cx="3758266" cy="2164026"/>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2500"/>
              <a:buFont typeface="Times New Roman"/>
              <a:buNone/>
            </a:pPr>
            <a:r>
              <a:rPr lang="en-US" sz="2500" b="0" i="0" u="none" strike="noStrike" cap="none">
                <a:solidFill>
                  <a:schemeClr val="dk1"/>
                </a:solidFill>
                <a:latin typeface="Times New Roman"/>
                <a:ea typeface="Times New Roman"/>
                <a:cs typeface="Times New Roman"/>
                <a:sym typeface="Times New Roman"/>
              </a:rPr>
              <a:t>Em hãy tự giới thiệu một tấm gương năng động, sáng tạo mà em biết. Qua đó em học tập được gì ở họ.</a:t>
            </a:r>
            <a:endParaRPr/>
          </a:p>
        </p:txBody>
      </p:sp>
      <p:sp>
        <p:nvSpPr>
          <p:cNvPr id="623" name="Google Shape;623;p27"/>
          <p:cNvSpPr txBox="1">
            <a:spLocks noGrp="1"/>
          </p:cNvSpPr>
          <p:nvPr>
            <p:ph type="body" idx="2"/>
          </p:nvPr>
        </p:nvSpPr>
        <p:spPr>
          <a:xfrm>
            <a:off x="4506191" y="2695650"/>
            <a:ext cx="2952847" cy="2164026"/>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Clr>
                <a:schemeClr val="dk1"/>
              </a:buClr>
              <a:buSzPts val="2500"/>
              <a:buFont typeface="Times New Roman"/>
              <a:buNone/>
            </a:pPr>
            <a:r>
              <a:rPr lang="en-US" sz="2500" b="0" i="0" u="none" strike="noStrike" cap="none">
                <a:solidFill>
                  <a:schemeClr val="dk1"/>
                </a:solidFill>
                <a:latin typeface="Times New Roman"/>
                <a:ea typeface="Times New Roman"/>
                <a:cs typeface="Times New Roman"/>
                <a:sym typeface="Times New Roman"/>
              </a:rPr>
              <a:t>Sưu tầm một số câu ca dao, tục ngữ, danh ngôn nói về tính năng động, sáng tạo.</a:t>
            </a:r>
            <a:endParaRPr sz="2500" b="0" i="0" u="none" strike="noStrike" cap="none">
              <a:solidFill>
                <a:schemeClr val="dk1"/>
              </a:solidFill>
              <a:latin typeface="Times New Roman"/>
              <a:ea typeface="Times New Roman"/>
              <a:cs typeface="Times New Roman"/>
              <a:sym typeface="Times New Roman"/>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20">
                                            <p:txEl>
                                              <p:pRg st="0" end="0"/>
                                            </p:txEl>
                                          </p:spTgt>
                                        </p:tgtEl>
                                        <p:attrNameLst>
                                          <p:attrName>style.visibility</p:attrName>
                                        </p:attrNameLst>
                                      </p:cBhvr>
                                      <p:to>
                                        <p:strVal val="visible"/>
                                      </p:to>
                                    </p:set>
                                    <p:anim calcmode="lin" valueType="num">
                                      <p:cBhvr additive="base">
                                        <p:cTn id="11" dur="500"/>
                                        <p:tgtEl>
                                          <p:spTgt spid="6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21">
                                            <p:txEl>
                                              <p:pRg st="0" end="0"/>
                                            </p:txEl>
                                          </p:spTgt>
                                        </p:tgtEl>
                                        <p:attrNameLst>
                                          <p:attrName>style.visibility</p:attrName>
                                        </p:attrNameLst>
                                      </p:cBhvr>
                                      <p:to>
                                        <p:strVal val="visible"/>
                                      </p:to>
                                    </p:set>
                                    <p:animEffect transition="in" filter="fade">
                                      <p:cBhvr>
                                        <p:cTn id="16" dur="1000"/>
                                        <p:tgtEl>
                                          <p:spTgt spid="62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22">
                                            <p:txEl>
                                              <p:pRg st="0" end="0"/>
                                            </p:txEl>
                                          </p:spTgt>
                                        </p:tgtEl>
                                        <p:attrNameLst>
                                          <p:attrName>style.visibility</p:attrName>
                                        </p:attrNameLst>
                                      </p:cBhvr>
                                      <p:to>
                                        <p:strVal val="visible"/>
                                      </p:to>
                                    </p:set>
                                    <p:animEffect transition="in" filter="fade">
                                      <p:cBhvr>
                                        <p:cTn id="21" dur="2000"/>
                                        <p:tgtEl>
                                          <p:spTgt spid="62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23">
                                            <p:txEl>
                                              <p:pRg st="0" end="0"/>
                                            </p:txEl>
                                          </p:spTgt>
                                        </p:tgtEl>
                                        <p:attrNameLst>
                                          <p:attrName>style.visibility</p:attrName>
                                        </p:attrNameLst>
                                      </p:cBhvr>
                                      <p:to>
                                        <p:strVal val="visible"/>
                                      </p:to>
                                    </p:set>
                                    <p:animEffect transition="in" filter="fade">
                                      <p:cBhvr>
                                        <p:cTn id="26" dur="500"/>
                                        <p:tgtEl>
                                          <p:spTgt spid="6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28"/>
          <p:cNvSpPr txBox="1">
            <a:spLocks noGrp="1"/>
          </p:cNvSpPr>
          <p:nvPr>
            <p:ph type="title"/>
          </p:nvPr>
        </p:nvSpPr>
        <p:spPr>
          <a:xfrm>
            <a:off x="747925" y="225025"/>
            <a:ext cx="6140399" cy="857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n-US" sz="3200">
                <a:latin typeface="Times New Roman"/>
                <a:ea typeface="Times New Roman"/>
                <a:cs typeface="Times New Roman"/>
                <a:sym typeface="Times New Roman"/>
              </a:rPr>
              <a:t>VẬN DỤNG</a:t>
            </a:r>
            <a:endParaRPr sz="3200">
              <a:latin typeface="Times New Roman"/>
              <a:ea typeface="Times New Roman"/>
              <a:cs typeface="Times New Roman"/>
              <a:sym typeface="Times New Roman"/>
            </a:endParaRPr>
          </a:p>
        </p:txBody>
      </p:sp>
      <p:sp>
        <p:nvSpPr>
          <p:cNvPr id="629" name="Google Shape;629;p28"/>
          <p:cNvSpPr txBox="1">
            <a:spLocks noGrp="1"/>
          </p:cNvSpPr>
          <p:nvPr>
            <p:ph type="body" idx="1"/>
          </p:nvPr>
        </p:nvSpPr>
        <p:spPr>
          <a:xfrm>
            <a:off x="277403" y="1082426"/>
            <a:ext cx="7150814" cy="274983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500"/>
              <a:buNone/>
            </a:pPr>
            <a:r>
              <a:rPr lang="en-US">
                <a:solidFill>
                  <a:schemeClr val="dk1"/>
                </a:solidFill>
                <a:latin typeface="Times New Roman"/>
                <a:ea typeface="Times New Roman"/>
                <a:cs typeface="Times New Roman"/>
                <a:sym typeface="Times New Roman"/>
              </a:rPr>
              <a:t>1. Hôm nay cô trả bài kiểm tra, Dung bị điểm xấu. Dung lo bị bố phạt, về đến nhà, thấy bố đang lau cửa kính, Dung mon men đến xin làm giúp để mong bố nhẹ tay. Bố ngạc nhiên sao hôm nay Dung lại siêng thế?</a:t>
            </a:r>
            <a:endParaRPr/>
          </a:p>
          <a:p>
            <a:pPr marL="0" lvl="0" indent="0" algn="l" rtl="0">
              <a:lnSpc>
                <a:spcPct val="100000"/>
              </a:lnSpc>
              <a:spcBef>
                <a:spcPts val="0"/>
              </a:spcBef>
              <a:spcAft>
                <a:spcPts val="0"/>
              </a:spcAft>
              <a:buSzPts val="2500"/>
              <a:buNone/>
            </a:pPr>
            <a:r>
              <a:rPr lang="en-US"/>
              <a:t>	</a:t>
            </a:r>
            <a:r>
              <a:rPr lang="en-US">
                <a:solidFill>
                  <a:schemeClr val="dk1"/>
                </a:solidFill>
                <a:latin typeface="Times New Roman"/>
                <a:ea typeface="Times New Roman"/>
                <a:cs typeface="Times New Roman"/>
                <a:sym typeface="Times New Roman"/>
              </a:rPr>
              <a:t>Theo em, việc làm của Dung có phải là năng động, sáng tạo không? Vì sao?</a:t>
            </a:r>
            <a:endParaRPr>
              <a:solidFill>
                <a:schemeClr val="dk1"/>
              </a:solidFill>
              <a:latin typeface="Times New Roman"/>
              <a:ea typeface="Times New Roman"/>
              <a:cs typeface="Times New Roman"/>
              <a:sym typeface="Times New Roman"/>
            </a:endParaRPr>
          </a:p>
        </p:txBody>
      </p:sp>
      <p:pic>
        <p:nvPicPr>
          <p:cNvPr id="630" name="Google Shape;630;p28"/>
          <p:cNvPicPr preferRelativeResize="0"/>
          <p:nvPr/>
        </p:nvPicPr>
        <p:blipFill rotWithShape="1">
          <a:blip r:embed="rId3">
            <a:alphaModFix/>
          </a:blip>
          <a:srcRect/>
          <a:stretch/>
        </p:blipFill>
        <p:spPr>
          <a:xfrm>
            <a:off x="5435030" y="3345522"/>
            <a:ext cx="1453294" cy="1534704"/>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8"/>
                                        </p:tgtEl>
                                        <p:attrNameLst>
                                          <p:attrName>style.visibility</p:attrName>
                                        </p:attrNameLst>
                                      </p:cBhvr>
                                      <p:to>
                                        <p:strVal val="visible"/>
                                      </p:to>
                                    </p:set>
                                    <p:anim calcmode="lin" valueType="num">
                                      <p:cBhvr additive="base">
                                        <p:cTn id="7" dur="500"/>
                                        <p:tgtEl>
                                          <p:spTgt spid="62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29">
                                            <p:txEl>
                                              <p:pRg st="0" end="0"/>
                                            </p:txEl>
                                          </p:spTgt>
                                        </p:tgtEl>
                                        <p:attrNameLst>
                                          <p:attrName>style.visibility</p:attrName>
                                        </p:attrNameLst>
                                      </p:cBhvr>
                                      <p:to>
                                        <p:strVal val="visible"/>
                                      </p:to>
                                    </p:set>
                                    <p:anim calcmode="lin" valueType="num">
                                      <p:cBhvr additive="base">
                                        <p:cTn id="12" dur="500"/>
                                        <p:tgtEl>
                                          <p:spTgt spid="6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29">
                                            <p:txEl>
                                              <p:pRg st="1" end="1"/>
                                            </p:txEl>
                                          </p:spTgt>
                                        </p:tgtEl>
                                        <p:attrNameLst>
                                          <p:attrName>style.visibility</p:attrName>
                                        </p:attrNameLst>
                                      </p:cBhvr>
                                      <p:to>
                                        <p:strVal val="visible"/>
                                      </p:to>
                                    </p:set>
                                    <p:anim calcmode="lin" valueType="num">
                                      <p:cBhvr additive="base">
                                        <p:cTn id="17" dur="500"/>
                                        <p:tgtEl>
                                          <p:spTgt spid="62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sp>
        <p:nvSpPr>
          <p:cNvPr id="635" name="Google Shape;635;p29"/>
          <p:cNvSpPr txBox="1">
            <a:spLocks noGrp="1"/>
          </p:cNvSpPr>
          <p:nvPr>
            <p:ph type="body" idx="1"/>
          </p:nvPr>
        </p:nvSpPr>
        <p:spPr>
          <a:xfrm>
            <a:off x="796247" y="883578"/>
            <a:ext cx="7494998" cy="353431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2500"/>
              <a:buNone/>
            </a:pPr>
            <a:r>
              <a:rPr lang="en-US" sz="2500">
                <a:solidFill>
                  <a:schemeClr val="dk1"/>
                </a:solidFill>
                <a:latin typeface="Times New Roman"/>
                <a:ea typeface="Times New Roman"/>
                <a:cs typeface="Times New Roman"/>
                <a:sym typeface="Times New Roman"/>
              </a:rPr>
              <a:t>2. Có quan điểm cho rằng học sinh nhỏ tuổi chưa thể sáng tạo được .Ý kiến của em thế nào ?</a:t>
            </a:r>
            <a:endParaRPr/>
          </a:p>
          <a:p>
            <a:pPr marL="0" lvl="0" indent="0" algn="just" rtl="0">
              <a:lnSpc>
                <a:spcPct val="100000"/>
              </a:lnSpc>
              <a:spcBef>
                <a:spcPts val="0"/>
              </a:spcBef>
              <a:spcAft>
                <a:spcPts val="0"/>
              </a:spcAft>
              <a:buSzPts val="2500"/>
              <a:buNone/>
            </a:pPr>
            <a:r>
              <a:rPr lang="en-US" sz="2500">
                <a:solidFill>
                  <a:schemeClr val="dk1"/>
                </a:solidFill>
                <a:latin typeface="Times New Roman"/>
                <a:ea typeface="Times New Roman"/>
                <a:cs typeface="Times New Roman"/>
                <a:sym typeface="Times New Roman"/>
              </a:rPr>
              <a:t>3. </a:t>
            </a:r>
            <a:r>
              <a:rPr lang="en-US" sz="2500">
                <a:solidFill>
                  <a:schemeClr val="dk1"/>
                </a:solidFill>
                <a:latin typeface="Arial"/>
                <a:ea typeface="Arial"/>
                <a:cs typeface="Arial"/>
                <a:sym typeface="Arial"/>
              </a:rPr>
              <a:t>Có ý kiến cho rằng, để làm việc có năng suất, chất lượng, hiệu quả thì phải làm việc có kế hoạch.</a:t>
            </a:r>
            <a:endParaRPr sz="2500">
              <a:solidFill>
                <a:schemeClr val="dk1"/>
              </a:solidFill>
              <a:latin typeface="Arial"/>
              <a:ea typeface="Arial"/>
              <a:cs typeface="Arial"/>
              <a:sym typeface="Arial"/>
            </a:endParaRPr>
          </a:p>
          <a:p>
            <a:pPr marL="0" lvl="0" indent="0" algn="just" rtl="0">
              <a:lnSpc>
                <a:spcPct val="100000"/>
              </a:lnSpc>
              <a:spcBef>
                <a:spcPts val="0"/>
              </a:spcBef>
              <a:spcAft>
                <a:spcPts val="0"/>
              </a:spcAft>
              <a:buSzPts val="2500"/>
              <a:buNone/>
            </a:pPr>
            <a:r>
              <a:rPr lang="en-US" sz="2500">
                <a:solidFill>
                  <a:schemeClr val="dk1"/>
                </a:solidFill>
                <a:latin typeface="Times New Roman"/>
                <a:ea typeface="Times New Roman"/>
                <a:cs typeface="Times New Roman"/>
                <a:sym typeface="Times New Roman"/>
              </a:rPr>
              <a:t>Ý kiến trên đúng hay không? Giải thích vì sao?</a:t>
            </a:r>
            <a:endParaRPr/>
          </a:p>
          <a:p>
            <a:pPr marL="0" lvl="0" indent="0" algn="just" rtl="0">
              <a:lnSpc>
                <a:spcPct val="100000"/>
              </a:lnSpc>
              <a:spcBef>
                <a:spcPts val="0"/>
              </a:spcBef>
              <a:spcAft>
                <a:spcPts val="0"/>
              </a:spcAft>
              <a:buSzPts val="2500"/>
              <a:buNone/>
            </a:pPr>
            <a:r>
              <a:rPr lang="en-US" sz="2500">
                <a:solidFill>
                  <a:schemeClr val="dk1"/>
                </a:solidFill>
                <a:latin typeface="Times New Roman"/>
                <a:ea typeface="Times New Roman"/>
                <a:cs typeface="Times New Roman"/>
                <a:sym typeface="Times New Roman"/>
              </a:rPr>
              <a:t>4. </a:t>
            </a:r>
            <a:r>
              <a:rPr lang="en-US" sz="2500">
                <a:solidFill>
                  <a:schemeClr val="dk1"/>
                </a:solidFill>
                <a:latin typeface="Arial"/>
                <a:ea typeface="Arial"/>
                <a:cs typeface="Arial"/>
                <a:sym typeface="Arial"/>
              </a:rPr>
              <a:t>Hãy liên hệ bản thân em đã làm việc có năng suất, chất lượng, hiệu quả chưa. Nguyên nhân mà em làm được hoặc chưa làm được.</a:t>
            </a:r>
            <a:endParaRPr sz="2500">
              <a:solidFill>
                <a:schemeClr val="dk1"/>
              </a:solidFill>
              <a:latin typeface="Arial"/>
              <a:ea typeface="Arial"/>
              <a:cs typeface="Arial"/>
              <a:sym typeface="Arial"/>
            </a:endParaRPr>
          </a:p>
        </p:txBody>
      </p:sp>
      <p:pic>
        <p:nvPicPr>
          <p:cNvPr id="636" name="Google Shape;636;p29"/>
          <p:cNvPicPr preferRelativeResize="0"/>
          <p:nvPr/>
        </p:nvPicPr>
        <p:blipFill rotWithShape="1">
          <a:blip r:embed="rId3">
            <a:alphaModFix/>
          </a:blip>
          <a:srcRect/>
          <a:stretch/>
        </p:blipFill>
        <p:spPr>
          <a:xfrm>
            <a:off x="5137078" y="3460465"/>
            <a:ext cx="2044557" cy="1683035"/>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5">
                                            <p:txEl>
                                              <p:pRg st="0" end="0"/>
                                            </p:txEl>
                                          </p:spTgt>
                                        </p:tgtEl>
                                        <p:attrNameLst>
                                          <p:attrName>style.visibility</p:attrName>
                                        </p:attrNameLst>
                                      </p:cBhvr>
                                      <p:to>
                                        <p:strVal val="visible"/>
                                      </p:to>
                                    </p:set>
                                    <p:anim calcmode="lin" valueType="num">
                                      <p:cBhvr additive="base">
                                        <p:cTn id="7" dur="500"/>
                                        <p:tgtEl>
                                          <p:spTgt spid="6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35">
                                            <p:txEl>
                                              <p:pRg st="1" end="1"/>
                                            </p:txEl>
                                          </p:spTgt>
                                        </p:tgtEl>
                                        <p:attrNameLst>
                                          <p:attrName>style.visibility</p:attrName>
                                        </p:attrNameLst>
                                      </p:cBhvr>
                                      <p:to>
                                        <p:strVal val="visible"/>
                                      </p:to>
                                    </p:set>
                                    <p:anim calcmode="lin" valueType="num">
                                      <p:cBhvr additive="base">
                                        <p:cTn id="12" dur="500"/>
                                        <p:tgtEl>
                                          <p:spTgt spid="6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35">
                                            <p:txEl>
                                              <p:pRg st="2" end="2"/>
                                            </p:txEl>
                                          </p:spTgt>
                                        </p:tgtEl>
                                        <p:attrNameLst>
                                          <p:attrName>style.visibility</p:attrName>
                                        </p:attrNameLst>
                                      </p:cBhvr>
                                      <p:to>
                                        <p:strVal val="visible"/>
                                      </p:to>
                                    </p:set>
                                    <p:anim calcmode="lin" valueType="num">
                                      <p:cBhvr additive="base">
                                        <p:cTn id="17" dur="500"/>
                                        <p:tgtEl>
                                          <p:spTgt spid="6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35">
                                            <p:txEl>
                                              <p:pRg st="3" end="3"/>
                                            </p:txEl>
                                          </p:spTgt>
                                        </p:tgtEl>
                                        <p:attrNameLst>
                                          <p:attrName>style.visibility</p:attrName>
                                        </p:attrNameLst>
                                      </p:cBhvr>
                                      <p:to>
                                        <p:strVal val="visible"/>
                                      </p:to>
                                    </p:set>
                                    <p:anim calcmode="lin" valueType="num">
                                      <p:cBhvr additive="base">
                                        <p:cTn id="22" dur="500"/>
                                        <p:tgtEl>
                                          <p:spTgt spid="63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12"/>
          <p:cNvSpPr txBox="1">
            <a:spLocks noGrp="1"/>
          </p:cNvSpPr>
          <p:nvPr>
            <p:ph type="title"/>
          </p:nvPr>
        </p:nvSpPr>
        <p:spPr>
          <a:xfrm>
            <a:off x="747925" y="225025"/>
            <a:ext cx="6140399" cy="857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600"/>
              <a:buNone/>
            </a:pPr>
            <a:r>
              <a:rPr lang="en-US" sz="3600">
                <a:latin typeface="Times New Roman"/>
                <a:ea typeface="Times New Roman"/>
                <a:cs typeface="Times New Roman"/>
                <a:sym typeface="Times New Roman"/>
              </a:rPr>
              <a:t>KIỂM TRA BÀI CŨ</a:t>
            </a:r>
            <a:endParaRPr sz="3600">
              <a:latin typeface="Times New Roman"/>
              <a:ea typeface="Times New Roman"/>
              <a:cs typeface="Times New Roman"/>
              <a:sym typeface="Times New Roman"/>
            </a:endParaRPr>
          </a:p>
        </p:txBody>
      </p:sp>
      <p:sp>
        <p:nvSpPr>
          <p:cNvPr id="482" name="Google Shape;482;p12"/>
          <p:cNvSpPr txBox="1">
            <a:spLocks noGrp="1"/>
          </p:cNvSpPr>
          <p:nvPr>
            <p:ph type="body" idx="1"/>
          </p:nvPr>
        </p:nvSpPr>
        <p:spPr>
          <a:xfrm>
            <a:off x="747925" y="1302836"/>
            <a:ext cx="6140399" cy="2930117"/>
          </a:xfrm>
          <a:prstGeom prst="rect">
            <a:avLst/>
          </a:prstGeom>
          <a:noFill/>
          <a:ln>
            <a:noFill/>
          </a:ln>
        </p:spPr>
        <p:txBody>
          <a:bodyPr spcFirstLastPara="1" wrap="square" lIns="91425" tIns="91425" rIns="91425" bIns="91425" anchor="t" anchorCtr="0">
            <a:noAutofit/>
          </a:bodyPr>
          <a:lstStyle/>
          <a:p>
            <a:pPr marL="457200" lvl="0" indent="-457200" algn="just" rtl="0">
              <a:lnSpc>
                <a:spcPct val="100000"/>
              </a:lnSpc>
              <a:spcBef>
                <a:spcPts val="0"/>
              </a:spcBef>
              <a:spcAft>
                <a:spcPts val="0"/>
              </a:spcAft>
              <a:buSzPts val="2800"/>
              <a:buFont typeface="Noto Sans Symbols"/>
              <a:buChar char="⮚"/>
            </a:pPr>
            <a:r>
              <a:rPr lang="en-US" sz="2800" b="1" i="1" dirty="0" err="1">
                <a:latin typeface="Times New Roman" panose="02020603050405020304" pitchFamily="18" charset="0"/>
                <a:ea typeface="Arial"/>
                <a:cs typeface="Times New Roman" panose="02020603050405020304" pitchFamily="18" charset="0"/>
                <a:sym typeface="Arial"/>
              </a:rPr>
              <a:t>Kể</a:t>
            </a:r>
            <a:r>
              <a:rPr lang="en-US" sz="2800" b="1" i="1" dirty="0">
                <a:latin typeface="Times New Roman" panose="02020603050405020304" pitchFamily="18" charset="0"/>
                <a:ea typeface="Arial"/>
                <a:cs typeface="Times New Roman" panose="02020603050405020304" pitchFamily="18" charset="0"/>
                <a:sym typeface="Arial"/>
              </a:rPr>
              <a:t> </a:t>
            </a:r>
            <a:r>
              <a:rPr lang="en-US" sz="2800" b="1" i="1" dirty="0" err="1">
                <a:latin typeface="Times New Roman" panose="02020603050405020304" pitchFamily="18" charset="0"/>
                <a:ea typeface="Arial"/>
                <a:cs typeface="Times New Roman" panose="02020603050405020304" pitchFamily="18" charset="0"/>
                <a:sym typeface="Arial"/>
              </a:rPr>
              <a:t>tên</a:t>
            </a:r>
            <a:r>
              <a:rPr lang="en-US" sz="2800" b="1" i="1" dirty="0">
                <a:latin typeface="Times New Roman" panose="02020603050405020304" pitchFamily="18" charset="0"/>
                <a:ea typeface="Arial"/>
                <a:cs typeface="Times New Roman" panose="02020603050405020304" pitchFamily="18" charset="0"/>
                <a:sym typeface="Arial"/>
              </a:rPr>
              <a:t> </a:t>
            </a:r>
            <a:r>
              <a:rPr lang="en-US" sz="2800" b="1" i="1" dirty="0" err="1">
                <a:latin typeface="Times New Roman" panose="02020603050405020304" pitchFamily="18" charset="0"/>
                <a:ea typeface="Arial"/>
                <a:cs typeface="Times New Roman" panose="02020603050405020304" pitchFamily="18" charset="0"/>
                <a:sym typeface="Arial"/>
              </a:rPr>
              <a:t>một</a:t>
            </a:r>
            <a:r>
              <a:rPr lang="en-US" sz="2800" b="1" i="1" dirty="0">
                <a:latin typeface="Times New Roman" panose="02020603050405020304" pitchFamily="18" charset="0"/>
                <a:ea typeface="Arial"/>
                <a:cs typeface="Times New Roman" panose="02020603050405020304" pitchFamily="18" charset="0"/>
                <a:sym typeface="Arial"/>
              </a:rPr>
              <a:t> </a:t>
            </a:r>
            <a:r>
              <a:rPr lang="en-US" sz="2800" b="1" i="1" dirty="0" err="1">
                <a:latin typeface="Times New Roman" panose="02020603050405020304" pitchFamily="18" charset="0"/>
                <a:ea typeface="Arial"/>
                <a:cs typeface="Times New Roman" panose="02020603050405020304" pitchFamily="18" charset="0"/>
                <a:sym typeface="Arial"/>
              </a:rPr>
              <a:t>số</a:t>
            </a:r>
            <a:r>
              <a:rPr lang="en-US" sz="2800" b="1" i="1" dirty="0">
                <a:latin typeface="Times New Roman" panose="02020603050405020304" pitchFamily="18" charset="0"/>
                <a:ea typeface="Arial"/>
                <a:cs typeface="Times New Roman" panose="02020603050405020304" pitchFamily="18" charset="0"/>
                <a:sym typeface="Arial"/>
              </a:rPr>
              <a:t> </a:t>
            </a:r>
            <a:r>
              <a:rPr lang="en-US" sz="2800" b="1" i="1" dirty="0" err="1">
                <a:latin typeface="Times New Roman" panose="02020603050405020304" pitchFamily="18" charset="0"/>
                <a:ea typeface="Arial"/>
                <a:cs typeface="Times New Roman" panose="02020603050405020304" pitchFamily="18" charset="0"/>
                <a:sym typeface="Arial"/>
              </a:rPr>
              <a:t>chính</a:t>
            </a:r>
            <a:r>
              <a:rPr lang="en-US" sz="2800" b="1" i="1" dirty="0">
                <a:latin typeface="Times New Roman" panose="02020603050405020304" pitchFamily="18" charset="0"/>
                <a:ea typeface="Arial"/>
                <a:cs typeface="Times New Roman" panose="02020603050405020304" pitchFamily="18" charset="0"/>
                <a:sym typeface="Arial"/>
              </a:rPr>
              <a:t> </a:t>
            </a:r>
            <a:r>
              <a:rPr lang="en-US" sz="2800" b="1" i="1" dirty="0" err="1">
                <a:latin typeface="Times New Roman" panose="02020603050405020304" pitchFamily="18" charset="0"/>
                <a:ea typeface="Arial"/>
                <a:cs typeface="Times New Roman" panose="02020603050405020304" pitchFamily="18" charset="0"/>
                <a:sym typeface="Arial"/>
              </a:rPr>
              <a:t>sách</a:t>
            </a:r>
            <a:r>
              <a:rPr lang="en-US" sz="2800" b="1" i="1" dirty="0">
                <a:latin typeface="Times New Roman" panose="02020603050405020304" pitchFamily="18" charset="0"/>
                <a:ea typeface="Arial"/>
                <a:cs typeface="Times New Roman" panose="02020603050405020304" pitchFamily="18" charset="0"/>
                <a:sym typeface="Arial"/>
              </a:rPr>
              <a:t> </a:t>
            </a:r>
            <a:r>
              <a:rPr lang="en-US" sz="2800" b="1" i="1" dirty="0" err="1">
                <a:latin typeface="Times New Roman" panose="02020603050405020304" pitchFamily="18" charset="0"/>
                <a:ea typeface="Arial"/>
                <a:cs typeface="Times New Roman" panose="02020603050405020304" pitchFamily="18" charset="0"/>
                <a:sym typeface="Arial"/>
              </a:rPr>
              <a:t>của</a:t>
            </a:r>
            <a:r>
              <a:rPr lang="en-US" sz="2800" b="1" i="1" dirty="0">
                <a:latin typeface="Times New Roman" panose="02020603050405020304" pitchFamily="18" charset="0"/>
                <a:ea typeface="Arial"/>
                <a:cs typeface="Times New Roman" panose="02020603050405020304" pitchFamily="18" charset="0"/>
                <a:sym typeface="Arial"/>
              </a:rPr>
              <a:t> </a:t>
            </a:r>
            <a:r>
              <a:rPr lang="en-US" sz="2800" b="1" i="1" dirty="0" err="1">
                <a:latin typeface="Times New Roman" panose="02020603050405020304" pitchFamily="18" charset="0"/>
                <a:ea typeface="Arial"/>
                <a:cs typeface="Times New Roman" panose="02020603050405020304" pitchFamily="18" charset="0"/>
                <a:sym typeface="Arial"/>
              </a:rPr>
              <a:t>Nhà</a:t>
            </a:r>
            <a:r>
              <a:rPr lang="en-US" sz="2800" b="1" i="1" dirty="0">
                <a:latin typeface="Times New Roman" panose="02020603050405020304" pitchFamily="18" charset="0"/>
                <a:ea typeface="Arial"/>
                <a:cs typeface="Times New Roman" panose="02020603050405020304" pitchFamily="18" charset="0"/>
                <a:sym typeface="Arial"/>
              </a:rPr>
              <a:t> </a:t>
            </a:r>
            <a:r>
              <a:rPr lang="en-US" sz="2800" b="1" i="1" dirty="0" err="1">
                <a:latin typeface="Times New Roman" panose="02020603050405020304" pitchFamily="18" charset="0"/>
                <a:ea typeface="Arial"/>
                <a:cs typeface="Times New Roman" panose="02020603050405020304" pitchFamily="18" charset="0"/>
                <a:sym typeface="Arial"/>
              </a:rPr>
              <a:t>nước</a:t>
            </a:r>
            <a:r>
              <a:rPr lang="en-US" sz="2800" b="1" i="1" dirty="0">
                <a:latin typeface="Times New Roman" panose="02020603050405020304" pitchFamily="18" charset="0"/>
                <a:ea typeface="Arial"/>
                <a:cs typeface="Times New Roman" panose="02020603050405020304" pitchFamily="18" charset="0"/>
                <a:sym typeface="Arial"/>
              </a:rPr>
              <a:t> </a:t>
            </a:r>
            <a:r>
              <a:rPr lang="en-US" sz="2800" b="1" i="1" dirty="0" err="1">
                <a:latin typeface="Times New Roman" panose="02020603050405020304" pitchFamily="18" charset="0"/>
                <a:ea typeface="Arial"/>
                <a:cs typeface="Times New Roman" panose="02020603050405020304" pitchFamily="18" charset="0"/>
                <a:sym typeface="Arial"/>
              </a:rPr>
              <a:t>khuyến</a:t>
            </a:r>
            <a:r>
              <a:rPr lang="en-US" sz="2800" b="1" i="1" dirty="0">
                <a:latin typeface="Times New Roman" panose="02020603050405020304" pitchFamily="18" charset="0"/>
                <a:ea typeface="Arial"/>
                <a:cs typeface="Times New Roman" panose="02020603050405020304" pitchFamily="18" charset="0"/>
                <a:sym typeface="Arial"/>
              </a:rPr>
              <a:t> </a:t>
            </a:r>
            <a:r>
              <a:rPr lang="en-US" sz="2800" b="1" i="1" dirty="0" err="1">
                <a:latin typeface="Times New Roman" panose="02020603050405020304" pitchFamily="18" charset="0"/>
                <a:ea typeface="Arial"/>
                <a:cs typeface="Times New Roman" panose="02020603050405020304" pitchFamily="18" charset="0"/>
                <a:sym typeface="Arial"/>
              </a:rPr>
              <a:t>khích</a:t>
            </a:r>
            <a:r>
              <a:rPr lang="en-US" sz="2800" b="1" i="1" dirty="0">
                <a:latin typeface="Times New Roman" panose="02020603050405020304" pitchFamily="18" charset="0"/>
                <a:ea typeface="Arial"/>
                <a:cs typeface="Times New Roman" panose="02020603050405020304" pitchFamily="18" charset="0"/>
                <a:sym typeface="Arial"/>
              </a:rPr>
              <a:t> </a:t>
            </a:r>
            <a:r>
              <a:rPr lang="en-US" sz="2800" b="1" i="1" dirty="0" err="1">
                <a:latin typeface="Times New Roman" panose="02020603050405020304" pitchFamily="18" charset="0"/>
                <a:ea typeface="Arial"/>
                <a:cs typeface="Times New Roman" panose="02020603050405020304" pitchFamily="18" charset="0"/>
                <a:sym typeface="Arial"/>
              </a:rPr>
              <a:t>phát</a:t>
            </a:r>
            <a:r>
              <a:rPr lang="en-US" sz="2800" b="1" i="1" dirty="0">
                <a:latin typeface="Times New Roman" panose="02020603050405020304" pitchFamily="18" charset="0"/>
                <a:ea typeface="Arial"/>
                <a:cs typeface="Times New Roman" panose="02020603050405020304" pitchFamily="18" charset="0"/>
                <a:sym typeface="Arial"/>
              </a:rPr>
              <a:t> </a:t>
            </a:r>
            <a:r>
              <a:rPr lang="en-US" sz="2800" b="1" i="1" dirty="0" err="1">
                <a:latin typeface="Times New Roman" panose="02020603050405020304" pitchFamily="18" charset="0"/>
                <a:ea typeface="Arial"/>
                <a:cs typeface="Times New Roman" panose="02020603050405020304" pitchFamily="18" charset="0"/>
                <a:sym typeface="Arial"/>
              </a:rPr>
              <a:t>triển</a:t>
            </a:r>
            <a:r>
              <a:rPr lang="en-US" sz="2800" b="1" i="1" dirty="0">
                <a:latin typeface="Times New Roman" panose="02020603050405020304" pitchFamily="18" charset="0"/>
                <a:ea typeface="Arial"/>
                <a:cs typeface="Times New Roman" panose="02020603050405020304" pitchFamily="18" charset="0"/>
                <a:sym typeface="Arial"/>
              </a:rPr>
              <a:t> </a:t>
            </a:r>
            <a:r>
              <a:rPr lang="en-US" sz="2800" b="1" i="1" dirty="0" err="1">
                <a:latin typeface="Times New Roman" panose="02020603050405020304" pitchFamily="18" charset="0"/>
                <a:ea typeface="Arial"/>
                <a:cs typeface="Times New Roman" panose="02020603050405020304" pitchFamily="18" charset="0"/>
                <a:sym typeface="Arial"/>
              </a:rPr>
              <a:t>sản</a:t>
            </a:r>
            <a:r>
              <a:rPr lang="en-US" sz="2800" b="1" i="1" dirty="0">
                <a:latin typeface="Times New Roman" panose="02020603050405020304" pitchFamily="18" charset="0"/>
                <a:ea typeface="Arial"/>
                <a:cs typeface="Times New Roman" panose="02020603050405020304" pitchFamily="18" charset="0"/>
                <a:sym typeface="Arial"/>
              </a:rPr>
              <a:t> </a:t>
            </a:r>
            <a:r>
              <a:rPr lang="en-US" sz="2800" b="1" i="1" dirty="0" err="1">
                <a:latin typeface="Times New Roman" panose="02020603050405020304" pitchFamily="18" charset="0"/>
                <a:ea typeface="Arial"/>
                <a:cs typeface="Times New Roman" panose="02020603050405020304" pitchFamily="18" charset="0"/>
                <a:sym typeface="Arial"/>
              </a:rPr>
              <a:t>xuất</a:t>
            </a:r>
            <a:r>
              <a:rPr lang="en-US" sz="2800" b="1" i="1" dirty="0">
                <a:latin typeface="Times New Roman" panose="02020603050405020304" pitchFamily="18" charset="0"/>
                <a:ea typeface="Arial"/>
                <a:cs typeface="Times New Roman" panose="02020603050405020304" pitchFamily="18" charset="0"/>
                <a:sym typeface="Arial"/>
              </a:rPr>
              <a:t>, </a:t>
            </a:r>
            <a:r>
              <a:rPr lang="en-US" sz="2800" b="1" i="1" dirty="0" err="1">
                <a:latin typeface="Times New Roman" panose="02020603050405020304" pitchFamily="18" charset="0"/>
                <a:ea typeface="Arial"/>
                <a:cs typeface="Times New Roman" panose="02020603050405020304" pitchFamily="18" charset="0"/>
                <a:sym typeface="Arial"/>
              </a:rPr>
              <a:t>giải</a:t>
            </a:r>
            <a:r>
              <a:rPr lang="en-US" sz="2800" b="1" i="1" dirty="0">
                <a:latin typeface="Times New Roman" panose="02020603050405020304" pitchFamily="18" charset="0"/>
                <a:ea typeface="Arial"/>
                <a:cs typeface="Times New Roman" panose="02020603050405020304" pitchFamily="18" charset="0"/>
                <a:sym typeface="Arial"/>
              </a:rPr>
              <a:t> </a:t>
            </a:r>
            <a:r>
              <a:rPr lang="en-US" sz="2800" b="1" i="1" dirty="0" err="1">
                <a:latin typeface="Times New Roman" panose="02020603050405020304" pitchFamily="18" charset="0"/>
                <a:ea typeface="Arial"/>
                <a:cs typeface="Times New Roman" panose="02020603050405020304" pitchFamily="18" charset="0"/>
                <a:sym typeface="Arial"/>
              </a:rPr>
              <a:t>quyết</a:t>
            </a:r>
            <a:r>
              <a:rPr lang="en-US" sz="2800" b="1" i="1" dirty="0">
                <a:latin typeface="Times New Roman" panose="02020603050405020304" pitchFamily="18" charset="0"/>
                <a:ea typeface="Arial"/>
                <a:cs typeface="Times New Roman" panose="02020603050405020304" pitchFamily="18" charset="0"/>
                <a:sym typeface="Arial"/>
              </a:rPr>
              <a:t> </a:t>
            </a:r>
            <a:r>
              <a:rPr lang="en-US" sz="2800" b="1" i="1" dirty="0" err="1">
                <a:latin typeface="Times New Roman" panose="02020603050405020304" pitchFamily="18" charset="0"/>
                <a:ea typeface="Arial"/>
                <a:cs typeface="Times New Roman" panose="02020603050405020304" pitchFamily="18" charset="0"/>
                <a:sym typeface="Arial"/>
              </a:rPr>
              <a:t>việc</a:t>
            </a:r>
            <a:r>
              <a:rPr lang="en-US" sz="2800" b="1" i="1" dirty="0">
                <a:latin typeface="Times New Roman" panose="02020603050405020304" pitchFamily="18" charset="0"/>
                <a:ea typeface="Arial"/>
                <a:cs typeface="Times New Roman" panose="02020603050405020304" pitchFamily="18" charset="0"/>
                <a:sym typeface="Arial"/>
              </a:rPr>
              <a:t> </a:t>
            </a:r>
            <a:r>
              <a:rPr lang="en-US" sz="2800" b="1" i="1" dirty="0" err="1">
                <a:latin typeface="Times New Roman" panose="02020603050405020304" pitchFamily="18" charset="0"/>
                <a:ea typeface="Arial"/>
                <a:cs typeface="Times New Roman" panose="02020603050405020304" pitchFamily="18" charset="0"/>
                <a:sym typeface="Arial"/>
              </a:rPr>
              <a:t>làm</a:t>
            </a:r>
            <a:r>
              <a:rPr lang="en-US" sz="2800" b="1" i="1" dirty="0">
                <a:latin typeface="Times New Roman" panose="02020603050405020304" pitchFamily="18" charset="0"/>
                <a:ea typeface="Arial"/>
                <a:cs typeface="Times New Roman" panose="02020603050405020304" pitchFamily="18" charset="0"/>
                <a:sym typeface="Arial"/>
              </a:rPr>
              <a:t> </a:t>
            </a:r>
            <a:r>
              <a:rPr lang="en-US" sz="2800" b="1" i="1" dirty="0" err="1">
                <a:latin typeface="Times New Roman" panose="02020603050405020304" pitchFamily="18" charset="0"/>
                <a:ea typeface="Arial"/>
                <a:cs typeface="Times New Roman" panose="02020603050405020304" pitchFamily="18" charset="0"/>
                <a:sym typeface="Arial"/>
              </a:rPr>
              <a:t>cho</a:t>
            </a:r>
            <a:r>
              <a:rPr lang="en-US" sz="2800" b="1" i="1" dirty="0">
                <a:latin typeface="Times New Roman" panose="02020603050405020304" pitchFamily="18" charset="0"/>
                <a:ea typeface="Arial"/>
                <a:cs typeface="Times New Roman" panose="02020603050405020304" pitchFamily="18" charset="0"/>
                <a:sym typeface="Arial"/>
              </a:rPr>
              <a:t> </a:t>
            </a:r>
            <a:r>
              <a:rPr lang="en-US" sz="2800" b="1" i="1" dirty="0" err="1">
                <a:latin typeface="Times New Roman" panose="02020603050405020304" pitchFamily="18" charset="0"/>
                <a:ea typeface="Arial"/>
                <a:cs typeface="Times New Roman" panose="02020603050405020304" pitchFamily="18" charset="0"/>
                <a:sym typeface="Arial"/>
              </a:rPr>
              <a:t>người</a:t>
            </a:r>
            <a:r>
              <a:rPr lang="en-US" sz="2800" b="1" i="1" dirty="0">
                <a:latin typeface="Times New Roman" panose="02020603050405020304" pitchFamily="18" charset="0"/>
                <a:ea typeface="Arial"/>
                <a:cs typeface="Times New Roman" panose="02020603050405020304" pitchFamily="18" charset="0"/>
                <a:sym typeface="Arial"/>
              </a:rPr>
              <a:t> </a:t>
            </a:r>
            <a:r>
              <a:rPr lang="en-US" sz="2800" b="1" i="1" dirty="0" err="1">
                <a:latin typeface="Times New Roman" panose="02020603050405020304" pitchFamily="18" charset="0"/>
                <a:ea typeface="Arial"/>
                <a:cs typeface="Times New Roman" panose="02020603050405020304" pitchFamily="18" charset="0"/>
                <a:sym typeface="Arial"/>
              </a:rPr>
              <a:t>lao</a:t>
            </a:r>
            <a:r>
              <a:rPr lang="en-US" sz="2800" b="1" i="1" dirty="0">
                <a:latin typeface="Times New Roman" panose="02020603050405020304" pitchFamily="18" charset="0"/>
                <a:ea typeface="Arial"/>
                <a:cs typeface="Times New Roman" panose="02020603050405020304" pitchFamily="18" charset="0"/>
                <a:sym typeface="Arial"/>
              </a:rPr>
              <a:t> </a:t>
            </a:r>
            <a:r>
              <a:rPr lang="en-US" sz="2800" b="1" i="1" dirty="0" err="1">
                <a:latin typeface="Times New Roman" panose="02020603050405020304" pitchFamily="18" charset="0"/>
                <a:ea typeface="Arial"/>
                <a:cs typeface="Times New Roman" panose="02020603050405020304" pitchFamily="18" charset="0"/>
                <a:sym typeface="Arial"/>
              </a:rPr>
              <a:t>động</a:t>
            </a:r>
            <a:r>
              <a:rPr lang="en-US" sz="2800" b="1" i="1" dirty="0">
                <a:latin typeface="Times New Roman" panose="02020603050405020304" pitchFamily="18" charset="0"/>
                <a:ea typeface="Arial"/>
                <a:cs typeface="Times New Roman" panose="02020603050405020304" pitchFamily="18" charset="0"/>
                <a:sym typeface="Arial"/>
              </a:rPr>
              <a:t>.</a:t>
            </a:r>
            <a:endParaRPr sz="2800" b="1" i="1" dirty="0">
              <a:latin typeface="Times New Roman" panose="02020603050405020304" pitchFamily="18" charset="0"/>
              <a:ea typeface="Times New Roman"/>
              <a:cs typeface="Times New Roman" panose="02020603050405020304" pitchFamily="18" charset="0"/>
              <a:sym typeface="Times New Roman"/>
            </a:endParaRPr>
          </a:p>
          <a:p>
            <a:pPr marL="457200" lvl="0" indent="-457200" algn="just" rtl="0">
              <a:lnSpc>
                <a:spcPct val="100000"/>
              </a:lnSpc>
              <a:spcBef>
                <a:spcPts val="0"/>
              </a:spcBef>
              <a:spcAft>
                <a:spcPts val="0"/>
              </a:spcAft>
              <a:buSzPts val="2800"/>
              <a:buFont typeface="Noto Sans Symbols"/>
              <a:buChar char="⮚"/>
            </a:pPr>
            <a:r>
              <a:rPr lang="en-US" sz="2800" b="1" i="1" dirty="0" err="1">
                <a:latin typeface="Times New Roman" panose="02020603050405020304" pitchFamily="18" charset="0"/>
                <a:ea typeface="Times New Roman"/>
                <a:cs typeface="Times New Roman" panose="02020603050405020304" pitchFamily="18" charset="0"/>
                <a:sym typeface="Times New Roman"/>
              </a:rPr>
              <a:t>Nêu</a:t>
            </a:r>
            <a:r>
              <a:rPr lang="en-US" sz="2800" b="1" i="1" dirty="0">
                <a:latin typeface="Times New Roman" panose="02020603050405020304" pitchFamily="18" charset="0"/>
                <a:ea typeface="Times New Roman"/>
                <a:cs typeface="Times New Roman" panose="02020603050405020304" pitchFamily="18" charset="0"/>
                <a:sym typeface="Times New Roman"/>
              </a:rPr>
              <a:t> </a:t>
            </a:r>
            <a:r>
              <a:rPr lang="en-US" sz="2800" b="1" i="1" dirty="0" err="1">
                <a:latin typeface="Times New Roman" panose="02020603050405020304" pitchFamily="18" charset="0"/>
                <a:ea typeface="Times New Roman"/>
                <a:cs typeface="Times New Roman" panose="02020603050405020304" pitchFamily="18" charset="0"/>
                <a:sym typeface="Times New Roman"/>
              </a:rPr>
              <a:t>một</a:t>
            </a:r>
            <a:r>
              <a:rPr lang="en-US" sz="2800" b="1" i="1" dirty="0">
                <a:latin typeface="Times New Roman" panose="02020603050405020304" pitchFamily="18" charset="0"/>
                <a:ea typeface="Times New Roman"/>
                <a:cs typeface="Times New Roman" panose="02020603050405020304" pitchFamily="18" charset="0"/>
                <a:sym typeface="Times New Roman"/>
              </a:rPr>
              <a:t> </a:t>
            </a:r>
            <a:r>
              <a:rPr lang="en-US" sz="2800" b="1" i="1" dirty="0" err="1">
                <a:latin typeface="Times New Roman" panose="02020603050405020304" pitchFamily="18" charset="0"/>
                <a:ea typeface="Times New Roman"/>
                <a:cs typeface="Times New Roman" panose="02020603050405020304" pitchFamily="18" charset="0"/>
                <a:sym typeface="Times New Roman"/>
              </a:rPr>
              <a:t>số</a:t>
            </a:r>
            <a:r>
              <a:rPr lang="en-US" sz="2800" b="1" i="1" dirty="0">
                <a:latin typeface="Times New Roman" panose="02020603050405020304" pitchFamily="18" charset="0"/>
                <a:ea typeface="Times New Roman"/>
                <a:cs typeface="Times New Roman" panose="02020603050405020304" pitchFamily="18" charset="0"/>
                <a:sym typeface="Times New Roman"/>
              </a:rPr>
              <a:t> </a:t>
            </a:r>
            <a:r>
              <a:rPr lang="en-US" sz="2800" b="1" i="1" dirty="0" err="1">
                <a:latin typeface="Times New Roman" panose="02020603050405020304" pitchFamily="18" charset="0"/>
                <a:ea typeface="Times New Roman"/>
                <a:cs typeface="Times New Roman" panose="02020603050405020304" pitchFamily="18" charset="0"/>
                <a:sym typeface="Times New Roman"/>
              </a:rPr>
              <a:t>quy</a:t>
            </a:r>
            <a:r>
              <a:rPr lang="en-US" sz="2800" b="1" i="1" dirty="0">
                <a:latin typeface="Times New Roman" panose="02020603050405020304" pitchFamily="18" charset="0"/>
                <a:ea typeface="Times New Roman"/>
                <a:cs typeface="Times New Roman" panose="02020603050405020304" pitchFamily="18" charset="0"/>
                <a:sym typeface="Times New Roman"/>
              </a:rPr>
              <a:t> </a:t>
            </a:r>
            <a:r>
              <a:rPr lang="en-US" sz="2800" b="1" i="1" dirty="0" err="1">
                <a:latin typeface="Times New Roman" panose="02020603050405020304" pitchFamily="18" charset="0"/>
                <a:ea typeface="Times New Roman"/>
                <a:cs typeface="Times New Roman" panose="02020603050405020304" pitchFamily="18" charset="0"/>
                <a:sym typeface="Times New Roman"/>
              </a:rPr>
              <a:t>định</a:t>
            </a:r>
            <a:r>
              <a:rPr lang="en-US" sz="2800" b="1" i="1" dirty="0">
                <a:latin typeface="Times New Roman" panose="02020603050405020304" pitchFamily="18" charset="0"/>
                <a:ea typeface="Times New Roman"/>
                <a:cs typeface="Times New Roman" panose="02020603050405020304" pitchFamily="18" charset="0"/>
                <a:sym typeface="Times New Roman"/>
              </a:rPr>
              <a:t> </a:t>
            </a:r>
            <a:r>
              <a:rPr lang="en-US" sz="2800" b="1" i="1" dirty="0" err="1">
                <a:latin typeface="Times New Roman" panose="02020603050405020304" pitchFamily="18" charset="0"/>
                <a:ea typeface="Times New Roman"/>
                <a:cs typeface="Times New Roman" panose="02020603050405020304" pitchFamily="18" charset="0"/>
                <a:sym typeface="Times New Roman"/>
              </a:rPr>
              <a:t>của</a:t>
            </a:r>
            <a:r>
              <a:rPr lang="en-US" sz="2800" b="1" i="1" dirty="0">
                <a:latin typeface="Times New Roman" panose="02020603050405020304" pitchFamily="18" charset="0"/>
                <a:ea typeface="Times New Roman"/>
                <a:cs typeface="Times New Roman" panose="02020603050405020304" pitchFamily="18" charset="0"/>
                <a:sym typeface="Times New Roman"/>
              </a:rPr>
              <a:t> </a:t>
            </a:r>
            <a:r>
              <a:rPr lang="en-US" sz="2800" b="1" i="1" dirty="0" err="1">
                <a:latin typeface="Times New Roman" panose="02020603050405020304" pitchFamily="18" charset="0"/>
                <a:ea typeface="Times New Roman"/>
                <a:cs typeface="Times New Roman" panose="02020603050405020304" pitchFamily="18" charset="0"/>
                <a:sym typeface="Times New Roman"/>
              </a:rPr>
              <a:t>pháp</a:t>
            </a:r>
            <a:r>
              <a:rPr lang="en-US" sz="2800" b="1" i="1" dirty="0">
                <a:latin typeface="Times New Roman" panose="02020603050405020304" pitchFamily="18" charset="0"/>
                <a:ea typeface="Times New Roman"/>
                <a:cs typeface="Times New Roman" panose="02020603050405020304" pitchFamily="18" charset="0"/>
                <a:sym typeface="Times New Roman"/>
              </a:rPr>
              <a:t> </a:t>
            </a:r>
            <a:r>
              <a:rPr lang="en-US" sz="2800" b="1" i="1" dirty="0" err="1">
                <a:latin typeface="Times New Roman" panose="02020603050405020304" pitchFamily="18" charset="0"/>
                <a:ea typeface="Times New Roman"/>
                <a:cs typeface="Times New Roman" panose="02020603050405020304" pitchFamily="18" charset="0"/>
                <a:sym typeface="Times New Roman"/>
              </a:rPr>
              <a:t>luật</a:t>
            </a:r>
            <a:r>
              <a:rPr lang="en-US" sz="2800" b="1" i="1" dirty="0">
                <a:latin typeface="Times New Roman" panose="02020603050405020304" pitchFamily="18" charset="0"/>
                <a:ea typeface="Times New Roman"/>
                <a:cs typeface="Times New Roman" panose="02020603050405020304" pitchFamily="18" charset="0"/>
                <a:sym typeface="Times New Roman"/>
              </a:rPr>
              <a:t> </a:t>
            </a:r>
            <a:r>
              <a:rPr lang="en-US" sz="2800" b="1" i="1" dirty="0" err="1">
                <a:latin typeface="Times New Roman" panose="02020603050405020304" pitchFamily="18" charset="0"/>
                <a:ea typeface="Times New Roman"/>
                <a:cs typeface="Times New Roman" panose="02020603050405020304" pitchFamily="18" charset="0"/>
                <a:sym typeface="Times New Roman"/>
              </a:rPr>
              <a:t>về</a:t>
            </a:r>
            <a:r>
              <a:rPr lang="en-US" sz="2800" b="1" i="1" dirty="0">
                <a:latin typeface="Times New Roman" panose="02020603050405020304" pitchFamily="18" charset="0"/>
                <a:ea typeface="Times New Roman"/>
                <a:cs typeface="Times New Roman" panose="02020603050405020304" pitchFamily="18" charset="0"/>
                <a:sym typeface="Times New Roman"/>
              </a:rPr>
              <a:t> </a:t>
            </a:r>
            <a:r>
              <a:rPr lang="en-US" sz="2800" b="1" i="1" dirty="0" err="1">
                <a:latin typeface="Times New Roman" panose="02020603050405020304" pitchFamily="18" charset="0"/>
                <a:ea typeface="Times New Roman"/>
                <a:cs typeface="Times New Roman" panose="02020603050405020304" pitchFamily="18" charset="0"/>
                <a:sym typeface="Times New Roman"/>
              </a:rPr>
              <a:t>lao</a:t>
            </a:r>
            <a:r>
              <a:rPr lang="en-US" sz="2800" b="1" i="1" dirty="0">
                <a:latin typeface="Times New Roman" panose="02020603050405020304" pitchFamily="18" charset="0"/>
                <a:ea typeface="Times New Roman"/>
                <a:cs typeface="Times New Roman" panose="02020603050405020304" pitchFamily="18" charset="0"/>
                <a:sym typeface="Times New Roman"/>
              </a:rPr>
              <a:t> </a:t>
            </a:r>
            <a:r>
              <a:rPr lang="en-US" sz="2800" b="1" i="1" dirty="0" err="1">
                <a:latin typeface="Times New Roman" panose="02020603050405020304" pitchFamily="18" charset="0"/>
                <a:ea typeface="Times New Roman"/>
                <a:cs typeface="Times New Roman" panose="02020603050405020304" pitchFamily="18" charset="0"/>
                <a:sym typeface="Times New Roman"/>
              </a:rPr>
              <a:t>động</a:t>
            </a:r>
            <a:r>
              <a:rPr lang="en-US" sz="2800" b="1" i="1" dirty="0">
                <a:latin typeface="Times New Roman" panose="02020603050405020304" pitchFamily="18" charset="0"/>
                <a:ea typeface="Times New Roman"/>
                <a:cs typeface="Times New Roman" panose="02020603050405020304" pitchFamily="18" charset="0"/>
                <a:sym typeface="Times New Roman"/>
              </a:rPr>
              <a:t> </a:t>
            </a:r>
            <a:r>
              <a:rPr lang="en-US" sz="2800" b="1" i="1" dirty="0" err="1">
                <a:latin typeface="Times New Roman" panose="02020603050405020304" pitchFamily="18" charset="0"/>
                <a:ea typeface="Times New Roman"/>
                <a:cs typeface="Times New Roman" panose="02020603050405020304" pitchFamily="18" charset="0"/>
                <a:sym typeface="Times New Roman"/>
              </a:rPr>
              <a:t>đối</a:t>
            </a:r>
            <a:r>
              <a:rPr lang="en-US" sz="2800" b="1" i="1" dirty="0">
                <a:latin typeface="Times New Roman" panose="02020603050405020304" pitchFamily="18" charset="0"/>
                <a:ea typeface="Times New Roman"/>
                <a:cs typeface="Times New Roman" panose="02020603050405020304" pitchFamily="18" charset="0"/>
                <a:sym typeface="Times New Roman"/>
              </a:rPr>
              <a:t> </a:t>
            </a:r>
            <a:r>
              <a:rPr lang="en-US" sz="2800" b="1" i="1" dirty="0" err="1">
                <a:latin typeface="Times New Roman" panose="02020603050405020304" pitchFamily="18" charset="0"/>
                <a:ea typeface="Times New Roman"/>
                <a:cs typeface="Times New Roman" panose="02020603050405020304" pitchFamily="18" charset="0"/>
                <a:sym typeface="Times New Roman"/>
              </a:rPr>
              <a:t>với</a:t>
            </a:r>
            <a:r>
              <a:rPr lang="en-US" sz="2800" b="1" i="1" dirty="0">
                <a:latin typeface="Times New Roman" panose="02020603050405020304" pitchFamily="18" charset="0"/>
                <a:ea typeface="Times New Roman"/>
                <a:cs typeface="Times New Roman" panose="02020603050405020304" pitchFamily="18" charset="0"/>
                <a:sym typeface="Times New Roman"/>
              </a:rPr>
              <a:t> </a:t>
            </a:r>
            <a:r>
              <a:rPr lang="en-US" sz="2800" b="1" i="1" dirty="0" err="1">
                <a:latin typeface="Times New Roman" panose="02020603050405020304" pitchFamily="18" charset="0"/>
                <a:ea typeface="Times New Roman"/>
                <a:cs typeface="Times New Roman" panose="02020603050405020304" pitchFamily="18" charset="0"/>
                <a:sym typeface="Times New Roman"/>
              </a:rPr>
              <a:t>trẻ</a:t>
            </a:r>
            <a:r>
              <a:rPr lang="en-US" sz="2800" b="1" i="1" dirty="0">
                <a:latin typeface="Times New Roman" panose="02020603050405020304" pitchFamily="18" charset="0"/>
                <a:ea typeface="Times New Roman"/>
                <a:cs typeface="Times New Roman" panose="02020603050405020304" pitchFamily="18" charset="0"/>
                <a:sym typeface="Times New Roman"/>
              </a:rPr>
              <a:t> </a:t>
            </a:r>
            <a:r>
              <a:rPr lang="en-US" sz="2800" b="1" i="1" dirty="0" err="1">
                <a:latin typeface="Times New Roman" panose="02020603050405020304" pitchFamily="18" charset="0"/>
                <a:ea typeface="Times New Roman"/>
                <a:cs typeface="Times New Roman" panose="02020603050405020304" pitchFamily="18" charset="0"/>
                <a:sym typeface="Times New Roman"/>
              </a:rPr>
              <a:t>em</a:t>
            </a:r>
            <a:endParaRPr sz="2800" b="1" i="1" dirty="0">
              <a:latin typeface="Times New Roman" panose="02020603050405020304" pitchFamily="18" charset="0"/>
              <a:ea typeface="Times New Roman"/>
              <a:cs typeface="Times New Roman" panose="02020603050405020304" pitchFamily="18" charset="0"/>
              <a:sym typeface="Times New Roman"/>
            </a:endParaRPr>
          </a:p>
        </p:txBody>
      </p:sp>
      <p:pic>
        <p:nvPicPr>
          <p:cNvPr id="483" name="Google Shape;483;p12"/>
          <p:cNvPicPr preferRelativeResize="0"/>
          <p:nvPr/>
        </p:nvPicPr>
        <p:blipFill rotWithShape="1">
          <a:blip r:embed="rId3">
            <a:alphaModFix/>
          </a:blip>
          <a:srcRect/>
          <a:stretch/>
        </p:blipFill>
        <p:spPr>
          <a:xfrm>
            <a:off x="129925" y="3873357"/>
            <a:ext cx="1513940" cy="135771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82">
                                            <p:txEl>
                                              <p:pRg st="0" end="0"/>
                                            </p:txEl>
                                          </p:spTgt>
                                        </p:tgtEl>
                                        <p:attrNameLst>
                                          <p:attrName>style.visibility</p:attrName>
                                        </p:attrNameLst>
                                      </p:cBhvr>
                                      <p:to>
                                        <p:strVal val="visible"/>
                                      </p:to>
                                    </p:set>
                                    <p:animEffect transition="in" filter="fade">
                                      <p:cBhvr>
                                        <p:cTn id="11" dur="2000"/>
                                        <p:tgtEl>
                                          <p:spTgt spid="48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82">
                                            <p:txEl>
                                              <p:pRg st="1" end="1"/>
                                            </p:txEl>
                                          </p:spTgt>
                                        </p:tgtEl>
                                        <p:attrNameLst>
                                          <p:attrName>style.visibility</p:attrName>
                                        </p:attrNameLst>
                                      </p:cBhvr>
                                      <p:to>
                                        <p:strVal val="visible"/>
                                      </p:to>
                                    </p:set>
                                    <p:animEffect transition="in" filter="fade">
                                      <p:cBhvr>
                                        <p:cTn id="16" dur="2000"/>
                                        <p:tgtEl>
                                          <p:spTgt spid="4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30"/>
          <p:cNvSpPr txBox="1">
            <a:spLocks noGrp="1"/>
          </p:cNvSpPr>
          <p:nvPr>
            <p:ph type="title"/>
          </p:nvPr>
        </p:nvSpPr>
        <p:spPr>
          <a:xfrm>
            <a:off x="747925" y="225025"/>
            <a:ext cx="6140399" cy="8574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n-US" sz="3200" i="1">
                <a:latin typeface="Times New Roman"/>
                <a:ea typeface="Times New Roman"/>
                <a:cs typeface="Times New Roman"/>
                <a:sym typeface="Times New Roman"/>
              </a:rPr>
              <a:t>Tìm tòi mở rộng</a:t>
            </a:r>
            <a:endParaRPr sz="3200" i="1">
              <a:latin typeface="Times New Roman"/>
              <a:ea typeface="Times New Roman"/>
              <a:cs typeface="Times New Roman"/>
              <a:sym typeface="Times New Roman"/>
            </a:endParaRPr>
          </a:p>
        </p:txBody>
      </p:sp>
      <p:sp>
        <p:nvSpPr>
          <p:cNvPr id="642" name="Google Shape;642;p30"/>
          <p:cNvSpPr txBox="1">
            <a:spLocks noGrp="1"/>
          </p:cNvSpPr>
          <p:nvPr>
            <p:ph type="body" idx="1"/>
          </p:nvPr>
        </p:nvSpPr>
        <p:spPr>
          <a:xfrm>
            <a:off x="747925" y="1512807"/>
            <a:ext cx="6598097" cy="2319453"/>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2500"/>
              <a:buFont typeface="Noto Sans Symbols"/>
              <a:buChar char="✔"/>
            </a:pPr>
            <a:r>
              <a:rPr lang="en-US">
                <a:solidFill>
                  <a:schemeClr val="dk1"/>
                </a:solidFill>
                <a:latin typeface="Times New Roman"/>
                <a:ea typeface="Times New Roman"/>
                <a:cs typeface="Times New Roman"/>
                <a:sym typeface="Times New Roman"/>
              </a:rPr>
              <a:t>Làm bài tập 4 trang 30, bài 6 trang 31, bài tập 4 trang 33</a:t>
            </a:r>
            <a:endParaRPr/>
          </a:p>
          <a:p>
            <a:pPr marL="342900" lvl="0" indent="-342900" algn="l" rtl="0">
              <a:lnSpc>
                <a:spcPct val="100000"/>
              </a:lnSpc>
              <a:spcBef>
                <a:spcPts val="0"/>
              </a:spcBef>
              <a:spcAft>
                <a:spcPts val="0"/>
              </a:spcAft>
              <a:buSzPts val="2500"/>
              <a:buFont typeface="Noto Sans Symbols"/>
              <a:buChar char="✔"/>
            </a:pPr>
            <a:r>
              <a:rPr lang="en-US">
                <a:solidFill>
                  <a:schemeClr val="dk1"/>
                </a:solidFill>
                <a:latin typeface="Times New Roman"/>
                <a:ea typeface="Times New Roman"/>
                <a:cs typeface="Times New Roman"/>
                <a:sym typeface="Times New Roman"/>
              </a:rPr>
              <a:t>Ghi nhớ nội dung bài học</a:t>
            </a:r>
            <a:endParaRPr>
              <a:solidFill>
                <a:schemeClr val="dk1"/>
              </a:solidFill>
              <a:latin typeface="Times New Roman"/>
              <a:ea typeface="Times New Roman"/>
              <a:cs typeface="Times New Roman"/>
              <a:sym typeface="Times New Roman"/>
            </a:endParaRPr>
          </a:p>
          <a:p>
            <a:pPr marL="342900" lvl="0" indent="-342900" algn="l" rtl="0">
              <a:lnSpc>
                <a:spcPct val="100000"/>
              </a:lnSpc>
              <a:spcBef>
                <a:spcPts val="0"/>
              </a:spcBef>
              <a:spcAft>
                <a:spcPts val="0"/>
              </a:spcAft>
              <a:buSzPts val="2500"/>
              <a:buFont typeface="Noto Sans Symbols"/>
              <a:buChar char="✔"/>
            </a:pPr>
            <a:r>
              <a:rPr lang="en-US">
                <a:solidFill>
                  <a:schemeClr val="dk1"/>
                </a:solidFill>
                <a:latin typeface="Times New Roman"/>
                <a:ea typeface="Times New Roman"/>
                <a:cs typeface="Times New Roman"/>
                <a:sym typeface="Times New Roman"/>
              </a:rPr>
              <a:t>Chuẩn bị tốt kiến thức để làm bài kiểm tra đánh giá giữa kỳ có kết quả tốt nhất.</a:t>
            </a:r>
            <a:endParaRPr>
              <a:solidFill>
                <a:schemeClr val="dk1"/>
              </a:solidFill>
              <a:latin typeface="Times New Roman"/>
              <a:ea typeface="Times New Roman"/>
              <a:cs typeface="Times New Roman"/>
              <a:sym typeface="Times New Roman"/>
            </a:endParaRPr>
          </a:p>
        </p:txBody>
      </p:sp>
      <p:pic>
        <p:nvPicPr>
          <p:cNvPr id="643" name="Google Shape;643;p30"/>
          <p:cNvPicPr preferRelativeResize="0"/>
          <p:nvPr/>
        </p:nvPicPr>
        <p:blipFill rotWithShape="1">
          <a:blip r:embed="rId3">
            <a:alphaModFix/>
          </a:blip>
          <a:srcRect/>
          <a:stretch/>
        </p:blipFill>
        <p:spPr>
          <a:xfrm>
            <a:off x="107314" y="57448"/>
            <a:ext cx="1281221" cy="1024977"/>
          </a:xfrm>
          <a:prstGeom prst="rect">
            <a:avLst/>
          </a:prstGeom>
          <a:noFill/>
          <a:ln>
            <a:noFill/>
          </a:ln>
        </p:spPr>
      </p:pic>
      <p:pic>
        <p:nvPicPr>
          <p:cNvPr id="644" name="Google Shape;644;p30"/>
          <p:cNvPicPr preferRelativeResize="0"/>
          <p:nvPr/>
        </p:nvPicPr>
        <p:blipFill rotWithShape="1">
          <a:blip r:embed="rId4">
            <a:alphaModFix/>
          </a:blip>
          <a:srcRect/>
          <a:stretch/>
        </p:blipFill>
        <p:spPr>
          <a:xfrm>
            <a:off x="5948737" y="3607664"/>
            <a:ext cx="1397285" cy="1309955"/>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41"/>
                                        </p:tgtEl>
                                        <p:attrNameLst>
                                          <p:attrName>style.visibility</p:attrName>
                                        </p:attrNameLst>
                                      </p:cBhvr>
                                      <p:to>
                                        <p:strVal val="visible"/>
                                      </p:to>
                                    </p:set>
                                    <p:anim calcmode="lin" valueType="num">
                                      <p:cBhvr additive="base">
                                        <p:cTn id="7" dur="500"/>
                                        <p:tgtEl>
                                          <p:spTgt spid="64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2">
                                            <p:txEl>
                                              <p:pRg st="0" end="0"/>
                                            </p:txEl>
                                          </p:spTgt>
                                        </p:tgtEl>
                                        <p:attrNameLst>
                                          <p:attrName>style.visibility</p:attrName>
                                        </p:attrNameLst>
                                      </p:cBhvr>
                                      <p:to>
                                        <p:strVal val="visible"/>
                                      </p:to>
                                    </p:set>
                                    <p:animEffect transition="in" filter="fade">
                                      <p:cBhvr>
                                        <p:cTn id="12" dur="2000"/>
                                        <p:tgtEl>
                                          <p:spTgt spid="64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2">
                                            <p:txEl>
                                              <p:pRg st="1" end="1"/>
                                            </p:txEl>
                                          </p:spTgt>
                                        </p:tgtEl>
                                        <p:attrNameLst>
                                          <p:attrName>style.visibility</p:attrName>
                                        </p:attrNameLst>
                                      </p:cBhvr>
                                      <p:to>
                                        <p:strVal val="visible"/>
                                      </p:to>
                                    </p:set>
                                    <p:animEffect transition="in" filter="fade">
                                      <p:cBhvr>
                                        <p:cTn id="17" dur="2000"/>
                                        <p:tgtEl>
                                          <p:spTgt spid="64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2">
                                            <p:txEl>
                                              <p:pRg st="2" end="2"/>
                                            </p:txEl>
                                          </p:spTgt>
                                        </p:tgtEl>
                                        <p:attrNameLst>
                                          <p:attrName>style.visibility</p:attrName>
                                        </p:attrNameLst>
                                      </p:cBhvr>
                                      <p:to>
                                        <p:strVal val="visible"/>
                                      </p:to>
                                    </p:set>
                                    <p:animEffect transition="in" filter="fade">
                                      <p:cBhvr>
                                        <p:cTn id="22" dur="2000"/>
                                        <p:tgtEl>
                                          <p:spTgt spid="6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pic>
        <p:nvPicPr>
          <p:cNvPr id="649" name="Google Shape;649;p31"/>
          <p:cNvPicPr preferRelativeResize="0"/>
          <p:nvPr/>
        </p:nvPicPr>
        <p:blipFill rotWithShape="1">
          <a:blip r:embed="rId3">
            <a:alphaModFix/>
          </a:blip>
          <a:srcRect/>
          <a:stretch/>
        </p:blipFill>
        <p:spPr>
          <a:xfrm>
            <a:off x="0" y="0"/>
            <a:ext cx="9144000"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13"/>
          <p:cNvSpPr/>
          <p:nvPr/>
        </p:nvSpPr>
        <p:spPr>
          <a:xfrm>
            <a:off x="1053789" y="231919"/>
            <a:ext cx="6858000" cy="4038997"/>
          </a:xfrm>
          <a:prstGeom prst="rect">
            <a:avLst/>
          </a:prstGeom>
          <a:solidFill>
            <a:srgbClr val="FFFFFF"/>
          </a:solidFill>
          <a:ln>
            <a:noFill/>
          </a:ln>
        </p:spPr>
      </p:sp>
      <p:sp>
        <p:nvSpPr>
          <p:cNvPr id="489" name="Google Shape;489;p13"/>
          <p:cNvSpPr txBox="1">
            <a:spLocks noGrp="1"/>
          </p:cNvSpPr>
          <p:nvPr>
            <p:ph type="body" idx="1"/>
          </p:nvPr>
        </p:nvSpPr>
        <p:spPr>
          <a:xfrm>
            <a:off x="345687" y="4404733"/>
            <a:ext cx="8552985" cy="52117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800">
                <a:latin typeface="Times New Roman"/>
                <a:ea typeface="Times New Roman"/>
                <a:cs typeface="Times New Roman"/>
                <a:sym typeface="Times New Roman"/>
              </a:rPr>
              <a:t>Máy gặt đập liên hợp – Nhà sáng chế Phạm Hoàng Thắng</a:t>
            </a:r>
            <a:endParaRPr sz="2800">
              <a:latin typeface="Times New Roman"/>
              <a:ea typeface="Times New Roman"/>
              <a:cs typeface="Times New Roman"/>
              <a:sym typeface="Times New Roman"/>
            </a:endParaRPr>
          </a:p>
        </p:txBody>
      </p:sp>
      <p:pic>
        <p:nvPicPr>
          <p:cNvPr id="490" name="Google Shape;490;p13"/>
          <p:cNvPicPr preferRelativeResize="0"/>
          <p:nvPr/>
        </p:nvPicPr>
        <p:blipFill rotWithShape="1">
          <a:blip r:embed="rId3">
            <a:alphaModFix/>
          </a:blip>
          <a:srcRect/>
          <a:stretch/>
        </p:blipFill>
        <p:spPr>
          <a:xfrm>
            <a:off x="1053789" y="231919"/>
            <a:ext cx="6858000" cy="403899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8"/>
                                        </p:tgtEl>
                                        <p:attrNameLst>
                                          <p:attrName>style.visibility</p:attrName>
                                        </p:attrNameLst>
                                      </p:cBhvr>
                                      <p:to>
                                        <p:strVal val="visible"/>
                                      </p:to>
                                    </p:set>
                                    <p:anim calcmode="lin" valueType="num">
                                      <p:cBhvr additive="base">
                                        <p:cTn id="7" dur="500"/>
                                        <p:tgtEl>
                                          <p:spTgt spid="48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9">
                                            <p:txEl>
                                              <p:pRg st="0" end="0"/>
                                            </p:txEl>
                                          </p:spTgt>
                                        </p:tgtEl>
                                        <p:attrNameLst>
                                          <p:attrName>style.visibility</p:attrName>
                                        </p:attrNameLst>
                                      </p:cBhvr>
                                      <p:to>
                                        <p:strVal val="visible"/>
                                      </p:to>
                                    </p:set>
                                    <p:animEffect transition="in" filter="fade">
                                      <p:cBhvr>
                                        <p:cTn id="12" dur="1000"/>
                                        <p:tgtEl>
                                          <p:spTgt spid="48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488"/>
                                        </p:tgtEl>
                                      </p:cBhvr>
                                    </p:animEffect>
                                    <p:set>
                                      <p:cBhvr>
                                        <p:cTn id="17" dur="1" fill="hold">
                                          <p:stCondLst>
                                            <p:cond delay="2000"/>
                                          </p:stCondLst>
                                        </p:cTn>
                                        <p:tgtEl>
                                          <p:spTgt spid="48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0"/>
                                        </p:tgtEl>
                                        <p:attrNameLst>
                                          <p:attrName>style.visibility</p:attrName>
                                        </p:attrNameLst>
                                      </p:cBhvr>
                                      <p:to>
                                        <p:strVal val="visible"/>
                                      </p:to>
                                    </p:set>
                                    <p:animEffect transition="in" filter="fade">
                                      <p:cBhvr>
                                        <p:cTn id="22" dur="2000"/>
                                        <p:tgtEl>
                                          <p:spTgt spid="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14"/>
          <p:cNvSpPr txBox="1">
            <a:spLocks noGrp="1"/>
          </p:cNvSpPr>
          <p:nvPr>
            <p:ph type="ctrTitle"/>
          </p:nvPr>
        </p:nvSpPr>
        <p:spPr>
          <a:xfrm>
            <a:off x="441788" y="123290"/>
            <a:ext cx="8291245" cy="3226085"/>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800"/>
              <a:buNone/>
            </a:pPr>
            <a:r>
              <a:rPr lang="en-US" i="1" u="sng">
                <a:latin typeface="Times New Roman"/>
                <a:ea typeface="Times New Roman"/>
                <a:cs typeface="Times New Roman"/>
                <a:sym typeface="Times New Roman"/>
              </a:rPr>
              <a:t>Chủ đề:</a:t>
            </a:r>
            <a:r>
              <a:rPr lang="en-US">
                <a:latin typeface="Times New Roman"/>
                <a:ea typeface="Times New Roman"/>
                <a:cs typeface="Times New Roman"/>
                <a:sym typeface="Times New Roman"/>
              </a:rPr>
              <a:t/>
            </a:r>
            <a:br>
              <a:rPr lang="en-US">
                <a:latin typeface="Times New Roman"/>
                <a:ea typeface="Times New Roman"/>
                <a:cs typeface="Times New Roman"/>
                <a:sym typeface="Times New Roman"/>
              </a:rPr>
            </a:br>
            <a:r>
              <a:rPr lang="en-US" b="1" i="1">
                <a:solidFill>
                  <a:srgbClr val="FF0000"/>
                </a:solidFill>
                <a:latin typeface="Times New Roman"/>
                <a:ea typeface="Times New Roman"/>
                <a:cs typeface="Times New Roman"/>
                <a:sym typeface="Times New Roman"/>
              </a:rPr>
              <a:t>NĂNG ĐỘNG, SÁNG TẠO</a:t>
            </a:r>
            <a:br>
              <a:rPr lang="en-US" b="1" i="1">
                <a:solidFill>
                  <a:srgbClr val="FF0000"/>
                </a:solidFill>
                <a:latin typeface="Times New Roman"/>
                <a:ea typeface="Times New Roman"/>
                <a:cs typeface="Times New Roman"/>
                <a:sym typeface="Times New Roman"/>
              </a:rPr>
            </a:br>
            <a:r>
              <a:rPr lang="en-US" b="1" i="1">
                <a:solidFill>
                  <a:srgbClr val="FF0000"/>
                </a:solidFill>
                <a:latin typeface="Times New Roman"/>
                <a:ea typeface="Times New Roman"/>
                <a:cs typeface="Times New Roman"/>
                <a:sym typeface="Times New Roman"/>
              </a:rPr>
              <a:t>LÀM VIỆC CÓ NĂNG SUẤT, CHẤT LƯỢNG VÀ HIỆU QUẢ</a:t>
            </a:r>
            <a:endParaRPr b="1" i="1">
              <a:solidFill>
                <a:srgbClr val="FF0000"/>
              </a:solidFill>
              <a:latin typeface="Times New Roman"/>
              <a:ea typeface="Times New Roman"/>
              <a:cs typeface="Times New Roman"/>
              <a:sym typeface="Times New Roman"/>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5"/>
                                        </p:tgtEl>
                                        <p:attrNameLst>
                                          <p:attrName>style.visibility</p:attrName>
                                        </p:attrNameLst>
                                      </p:cBhvr>
                                      <p:to>
                                        <p:strVal val="visible"/>
                                      </p:to>
                                    </p:set>
                                    <p:animEffect transition="in" filter="fade">
                                      <p:cBhvr>
                                        <p:cTn id="7" dur="500"/>
                                        <p:tgtEl>
                                          <p:spTgt spid="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15"/>
          <p:cNvSpPr txBox="1">
            <a:spLocks noGrp="1"/>
          </p:cNvSpPr>
          <p:nvPr>
            <p:ph type="title"/>
          </p:nvPr>
        </p:nvSpPr>
        <p:spPr>
          <a:xfrm>
            <a:off x="758558" y="106326"/>
            <a:ext cx="6140399" cy="720918"/>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n-US" sz="3200">
                <a:latin typeface="Times New Roman"/>
                <a:ea typeface="Times New Roman"/>
                <a:cs typeface="Times New Roman"/>
                <a:sym typeface="Times New Roman"/>
              </a:rPr>
              <a:t>I. ĐẶT VẤN ĐỀ</a:t>
            </a:r>
            <a:endParaRPr sz="3200">
              <a:latin typeface="Times New Roman"/>
              <a:ea typeface="Times New Roman"/>
              <a:cs typeface="Times New Roman"/>
              <a:sym typeface="Times New Roman"/>
            </a:endParaRPr>
          </a:p>
        </p:txBody>
      </p:sp>
      <p:sp>
        <p:nvSpPr>
          <p:cNvPr id="501" name="Google Shape;501;p15"/>
          <p:cNvSpPr txBox="1">
            <a:spLocks noGrp="1"/>
          </p:cNvSpPr>
          <p:nvPr>
            <p:ph type="body" idx="2"/>
          </p:nvPr>
        </p:nvSpPr>
        <p:spPr>
          <a:xfrm>
            <a:off x="3714751" y="925033"/>
            <a:ext cx="3791836" cy="4124949"/>
          </a:xfrm>
          <a:prstGeom prst="rect">
            <a:avLst/>
          </a:prstGeom>
          <a:noFill/>
          <a:ln>
            <a:noFill/>
          </a:ln>
        </p:spPr>
        <p:txBody>
          <a:bodyPr spcFirstLastPara="1" wrap="square" lIns="91425" tIns="91425" rIns="91425" bIns="91425" anchor="t" anchorCtr="0">
            <a:noAutofit/>
          </a:bodyPr>
          <a:lstStyle/>
          <a:p>
            <a:pPr marL="342900" lvl="0" indent="-342900" algn="just" rtl="0">
              <a:lnSpc>
                <a:spcPct val="100000"/>
              </a:lnSpc>
              <a:spcBef>
                <a:spcPts val="0"/>
              </a:spcBef>
              <a:spcAft>
                <a:spcPts val="0"/>
              </a:spcAft>
              <a:buSzPts val="2200"/>
              <a:buFont typeface="Noto Sans Symbols"/>
              <a:buChar char="⮚"/>
            </a:pPr>
            <a:r>
              <a:rPr lang="en-US" dirty="0" err="1">
                <a:solidFill>
                  <a:schemeClr val="dk1"/>
                </a:solidFill>
                <a:latin typeface="Times New Roman" panose="02020603050405020304" pitchFamily="18" charset="0"/>
                <a:ea typeface="Arial"/>
                <a:cs typeface="Times New Roman" panose="02020603050405020304" pitchFamily="18" charset="0"/>
                <a:sym typeface="Arial"/>
              </a:rPr>
              <a:t>Em</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có</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nhận</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xét</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gì</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về</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việc</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làm</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của</a:t>
            </a:r>
            <a:r>
              <a:rPr lang="en-US" dirty="0">
                <a:solidFill>
                  <a:schemeClr val="dk1"/>
                </a:solidFill>
                <a:latin typeface="Times New Roman" panose="02020603050405020304" pitchFamily="18" charset="0"/>
                <a:ea typeface="Arial"/>
                <a:cs typeface="Times New Roman" panose="02020603050405020304" pitchFamily="18" charset="0"/>
                <a:sym typeface="Arial"/>
              </a:rPr>
              <a:t> Ê-</a:t>
            </a:r>
            <a:r>
              <a:rPr lang="en-US" dirty="0" err="1">
                <a:solidFill>
                  <a:schemeClr val="dk1"/>
                </a:solidFill>
                <a:latin typeface="Times New Roman" panose="02020603050405020304" pitchFamily="18" charset="0"/>
                <a:ea typeface="Arial"/>
                <a:cs typeface="Times New Roman" panose="02020603050405020304" pitchFamily="18" charset="0"/>
                <a:sym typeface="Arial"/>
              </a:rPr>
              <a:t>đi</a:t>
            </a:r>
            <a:r>
              <a:rPr lang="en-US" dirty="0">
                <a:solidFill>
                  <a:schemeClr val="dk1"/>
                </a:solidFill>
                <a:latin typeface="Times New Roman" panose="02020603050405020304" pitchFamily="18" charset="0"/>
                <a:ea typeface="Arial"/>
                <a:cs typeface="Times New Roman" panose="02020603050405020304" pitchFamily="18" charset="0"/>
                <a:sym typeface="Arial"/>
              </a:rPr>
              <a:t>-</a:t>
            </a:r>
            <a:r>
              <a:rPr lang="en-US" dirty="0" err="1">
                <a:solidFill>
                  <a:schemeClr val="dk1"/>
                </a:solidFill>
                <a:latin typeface="Times New Roman" panose="02020603050405020304" pitchFamily="18" charset="0"/>
                <a:ea typeface="Arial"/>
                <a:cs typeface="Times New Roman" panose="02020603050405020304" pitchFamily="18" charset="0"/>
                <a:sym typeface="Arial"/>
              </a:rPr>
              <a:t>xơn</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và</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Lê</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Thái</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Hoàng</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trong</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những</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câu</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chuyện</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trên</a:t>
            </a:r>
            <a:r>
              <a:rPr lang="en-US" dirty="0">
                <a:solidFill>
                  <a:schemeClr val="dk1"/>
                </a:solidFill>
                <a:latin typeface="Times New Roman" panose="02020603050405020304" pitchFamily="18" charset="0"/>
                <a:ea typeface="Arial"/>
                <a:cs typeface="Times New Roman" panose="02020603050405020304" pitchFamily="18" charset="0"/>
                <a:sym typeface="Arial"/>
              </a:rPr>
              <a:t>?</a:t>
            </a:r>
            <a:endParaRPr dirty="0">
              <a:solidFill>
                <a:schemeClr val="dk1"/>
              </a:solidFill>
              <a:latin typeface="Times New Roman" panose="02020603050405020304" pitchFamily="18" charset="0"/>
              <a:ea typeface="Arial"/>
              <a:cs typeface="Times New Roman" panose="02020603050405020304" pitchFamily="18" charset="0"/>
              <a:sym typeface="Arial"/>
            </a:endParaRPr>
          </a:p>
          <a:p>
            <a:pPr marL="342900" lvl="0" indent="-342900" algn="just" rtl="0">
              <a:lnSpc>
                <a:spcPct val="100000"/>
              </a:lnSpc>
              <a:spcBef>
                <a:spcPts val="0"/>
              </a:spcBef>
              <a:spcAft>
                <a:spcPts val="0"/>
              </a:spcAft>
              <a:buSzPts val="2200"/>
              <a:buFont typeface="Noto Sans Symbols"/>
              <a:buChar char="⮚"/>
            </a:pPr>
            <a:r>
              <a:rPr lang="en-US" dirty="0" err="1">
                <a:solidFill>
                  <a:schemeClr val="dk1"/>
                </a:solidFill>
                <a:latin typeface="Times New Roman" panose="02020603050405020304" pitchFamily="18" charset="0"/>
                <a:ea typeface="Times New Roman"/>
                <a:cs typeface="Times New Roman" panose="02020603050405020304" pitchFamily="18" charset="0"/>
                <a:sym typeface="Times New Roman"/>
              </a:rPr>
              <a:t>Hãy</a:t>
            </a:r>
            <a:r>
              <a:rPr lang="en-US"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dirty="0" err="1">
                <a:solidFill>
                  <a:schemeClr val="dk1"/>
                </a:solidFill>
                <a:latin typeface="Times New Roman" panose="02020603050405020304" pitchFamily="18" charset="0"/>
                <a:ea typeface="Times New Roman"/>
                <a:cs typeface="Times New Roman" panose="02020603050405020304" pitchFamily="18" charset="0"/>
                <a:sym typeface="Times New Roman"/>
              </a:rPr>
              <a:t>tìm</a:t>
            </a:r>
            <a:r>
              <a:rPr lang="en-US"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dirty="0" err="1">
                <a:solidFill>
                  <a:schemeClr val="dk1"/>
                </a:solidFill>
                <a:latin typeface="Times New Roman" panose="02020603050405020304" pitchFamily="18" charset="0"/>
                <a:ea typeface="Times New Roman"/>
                <a:cs typeface="Times New Roman" panose="02020603050405020304" pitchFamily="18" charset="0"/>
                <a:sym typeface="Times New Roman"/>
              </a:rPr>
              <a:t>những</a:t>
            </a:r>
            <a:r>
              <a:rPr lang="en-US" dirty="0">
                <a:solidFill>
                  <a:schemeClr val="dk1"/>
                </a:solidFill>
                <a:latin typeface="Times New Roman" panose="02020603050405020304" pitchFamily="18" charset="0"/>
                <a:ea typeface="Times New Roman"/>
                <a:cs typeface="Times New Roman" panose="02020603050405020304" pitchFamily="18" charset="0"/>
                <a:sym typeface="Times New Roman"/>
              </a:rPr>
              <a:t> chi </a:t>
            </a:r>
            <a:r>
              <a:rPr lang="en-US" dirty="0" err="1">
                <a:solidFill>
                  <a:schemeClr val="dk1"/>
                </a:solidFill>
                <a:latin typeface="Times New Roman" panose="02020603050405020304" pitchFamily="18" charset="0"/>
                <a:ea typeface="Times New Roman"/>
                <a:cs typeface="Times New Roman" panose="02020603050405020304" pitchFamily="18" charset="0"/>
                <a:sym typeface="Times New Roman"/>
              </a:rPr>
              <a:t>tiết</a:t>
            </a:r>
            <a:r>
              <a:rPr lang="en-US"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dirty="0" err="1">
                <a:solidFill>
                  <a:schemeClr val="dk1"/>
                </a:solidFill>
                <a:latin typeface="Times New Roman" panose="02020603050405020304" pitchFamily="18" charset="0"/>
                <a:ea typeface="Times New Roman"/>
                <a:cs typeface="Times New Roman" panose="02020603050405020304" pitchFamily="18" charset="0"/>
                <a:sym typeface="Times New Roman"/>
              </a:rPr>
              <a:t>trong</a:t>
            </a:r>
            <a:r>
              <a:rPr lang="en-US"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dirty="0" err="1">
                <a:solidFill>
                  <a:schemeClr val="dk1"/>
                </a:solidFill>
                <a:latin typeface="Times New Roman" panose="02020603050405020304" pitchFamily="18" charset="0"/>
                <a:ea typeface="Times New Roman"/>
                <a:cs typeface="Times New Roman" panose="02020603050405020304" pitchFamily="18" charset="0"/>
                <a:sym typeface="Times New Roman"/>
              </a:rPr>
              <a:t>chuyện</a:t>
            </a:r>
            <a:r>
              <a:rPr lang="en-US"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dirty="0" err="1">
                <a:solidFill>
                  <a:schemeClr val="dk1"/>
                </a:solidFill>
                <a:latin typeface="Times New Roman" panose="02020603050405020304" pitchFamily="18" charset="0"/>
                <a:ea typeface="Times New Roman"/>
                <a:cs typeface="Times New Roman" panose="02020603050405020304" pitchFamily="18" charset="0"/>
                <a:sym typeface="Times New Roman"/>
              </a:rPr>
              <a:t>thể</a:t>
            </a:r>
            <a:r>
              <a:rPr lang="en-US"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dirty="0" err="1">
                <a:solidFill>
                  <a:schemeClr val="dk1"/>
                </a:solidFill>
                <a:latin typeface="Times New Roman" panose="02020603050405020304" pitchFamily="18" charset="0"/>
                <a:ea typeface="Times New Roman"/>
                <a:cs typeface="Times New Roman" panose="02020603050405020304" pitchFamily="18" charset="0"/>
                <a:sym typeface="Times New Roman"/>
              </a:rPr>
              <a:t>hiện</a:t>
            </a:r>
            <a:r>
              <a:rPr lang="en-US"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dirty="0" err="1">
                <a:solidFill>
                  <a:schemeClr val="dk1"/>
                </a:solidFill>
                <a:latin typeface="Times New Roman" panose="02020603050405020304" pitchFamily="18" charset="0"/>
                <a:ea typeface="Times New Roman"/>
                <a:cs typeface="Times New Roman" panose="02020603050405020304" pitchFamily="18" charset="0"/>
                <a:sym typeface="Times New Roman"/>
              </a:rPr>
              <a:t>tính</a:t>
            </a:r>
            <a:r>
              <a:rPr lang="en-US"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dirty="0" err="1">
                <a:solidFill>
                  <a:schemeClr val="dk1"/>
                </a:solidFill>
                <a:latin typeface="Times New Roman" panose="02020603050405020304" pitchFamily="18" charset="0"/>
                <a:ea typeface="Times New Roman"/>
                <a:cs typeface="Times New Roman" panose="02020603050405020304" pitchFamily="18" charset="0"/>
                <a:sym typeface="Times New Roman"/>
              </a:rPr>
              <a:t>năng</a:t>
            </a:r>
            <a:r>
              <a:rPr lang="en-US"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dirty="0" err="1">
                <a:solidFill>
                  <a:schemeClr val="dk1"/>
                </a:solidFill>
                <a:latin typeface="Times New Roman" panose="02020603050405020304" pitchFamily="18" charset="0"/>
                <a:ea typeface="Times New Roman"/>
                <a:cs typeface="Times New Roman" panose="02020603050405020304" pitchFamily="18" charset="0"/>
                <a:sym typeface="Times New Roman"/>
              </a:rPr>
              <a:t>động</a:t>
            </a:r>
            <a:r>
              <a:rPr lang="en-US"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dirty="0" err="1">
                <a:solidFill>
                  <a:schemeClr val="dk1"/>
                </a:solidFill>
                <a:latin typeface="Times New Roman" panose="02020603050405020304" pitchFamily="18" charset="0"/>
                <a:ea typeface="Times New Roman"/>
                <a:cs typeface="Times New Roman" panose="02020603050405020304" pitchFamily="18" charset="0"/>
                <a:sym typeface="Times New Roman"/>
              </a:rPr>
              <a:t>sáng</a:t>
            </a:r>
            <a:r>
              <a:rPr lang="en-US"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dirty="0" err="1">
                <a:solidFill>
                  <a:schemeClr val="dk1"/>
                </a:solidFill>
                <a:latin typeface="Times New Roman" panose="02020603050405020304" pitchFamily="18" charset="0"/>
                <a:ea typeface="Times New Roman"/>
                <a:cs typeface="Times New Roman" panose="02020603050405020304" pitchFamily="18" charset="0"/>
                <a:sym typeface="Times New Roman"/>
              </a:rPr>
              <a:t>tạo</a:t>
            </a:r>
            <a:r>
              <a:rPr lang="en-US"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dirty="0" err="1">
                <a:solidFill>
                  <a:schemeClr val="dk1"/>
                </a:solidFill>
                <a:latin typeface="Times New Roman" panose="02020603050405020304" pitchFamily="18" charset="0"/>
                <a:ea typeface="Times New Roman"/>
                <a:cs typeface="Times New Roman" panose="02020603050405020304" pitchFamily="18" charset="0"/>
                <a:sym typeface="Times New Roman"/>
              </a:rPr>
              <a:t>của</a:t>
            </a:r>
            <a:r>
              <a:rPr lang="en-US"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dirty="0" err="1">
                <a:solidFill>
                  <a:schemeClr val="dk1"/>
                </a:solidFill>
                <a:latin typeface="Times New Roman" panose="02020603050405020304" pitchFamily="18" charset="0"/>
                <a:ea typeface="Times New Roman"/>
                <a:cs typeface="Times New Roman" panose="02020603050405020304" pitchFamily="18" charset="0"/>
                <a:sym typeface="Times New Roman"/>
              </a:rPr>
              <a:t>họ</a:t>
            </a:r>
            <a:r>
              <a:rPr lang="en-US" dirty="0">
                <a:solidFill>
                  <a:schemeClr val="dk1"/>
                </a:solidFill>
                <a:latin typeface="Times New Roman" panose="02020603050405020304" pitchFamily="18" charset="0"/>
                <a:ea typeface="Times New Roman"/>
                <a:cs typeface="Times New Roman" panose="02020603050405020304" pitchFamily="18" charset="0"/>
                <a:sym typeface="Times New Roman"/>
              </a:rPr>
              <a:t>?</a:t>
            </a:r>
            <a:endParaRPr dirty="0">
              <a:latin typeface="Times New Roman" panose="02020603050405020304" pitchFamily="18" charset="0"/>
              <a:cs typeface="Times New Roman" panose="02020603050405020304" pitchFamily="18" charset="0"/>
            </a:endParaRPr>
          </a:p>
          <a:p>
            <a:pPr marL="342900" lvl="0" indent="-342900" algn="just" rtl="0">
              <a:lnSpc>
                <a:spcPct val="100000"/>
              </a:lnSpc>
              <a:spcBef>
                <a:spcPts val="0"/>
              </a:spcBef>
              <a:spcAft>
                <a:spcPts val="0"/>
              </a:spcAft>
              <a:buSzPts val="2200"/>
              <a:buFont typeface="Noto Sans Symbols"/>
              <a:buChar char="⮚"/>
            </a:pPr>
            <a:r>
              <a:rPr lang="en-US" dirty="0">
                <a:solidFill>
                  <a:schemeClr val="dk1"/>
                </a:solidFill>
                <a:latin typeface="Times New Roman" panose="02020603050405020304" pitchFamily="18" charset="0"/>
                <a:ea typeface="Arial"/>
                <a:cs typeface="Times New Roman" panose="02020603050405020304" pitchFamily="18" charset="0"/>
                <a:sym typeface="Arial"/>
              </a:rPr>
              <a:t>Theo </a:t>
            </a:r>
            <a:r>
              <a:rPr lang="en-US" dirty="0" err="1">
                <a:solidFill>
                  <a:schemeClr val="dk1"/>
                </a:solidFill>
                <a:latin typeface="Times New Roman" panose="02020603050405020304" pitchFamily="18" charset="0"/>
                <a:ea typeface="Arial"/>
                <a:cs typeface="Times New Roman" panose="02020603050405020304" pitchFamily="18" charset="0"/>
                <a:sym typeface="Arial"/>
              </a:rPr>
              <a:t>em</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những</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việc</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làm</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đó</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đã</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đem</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lại</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thành</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quả</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gì</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cho</a:t>
            </a:r>
            <a:r>
              <a:rPr lang="en-US" dirty="0">
                <a:solidFill>
                  <a:schemeClr val="dk1"/>
                </a:solidFill>
                <a:latin typeface="Times New Roman" panose="02020603050405020304" pitchFamily="18" charset="0"/>
                <a:ea typeface="Arial"/>
                <a:cs typeface="Times New Roman" panose="02020603050405020304" pitchFamily="18" charset="0"/>
                <a:sym typeface="Arial"/>
              </a:rPr>
              <a:t> Ê-</a:t>
            </a:r>
            <a:r>
              <a:rPr lang="en-US" dirty="0" err="1">
                <a:solidFill>
                  <a:schemeClr val="dk1"/>
                </a:solidFill>
                <a:latin typeface="Times New Roman" panose="02020603050405020304" pitchFamily="18" charset="0"/>
                <a:ea typeface="Arial"/>
                <a:cs typeface="Times New Roman" panose="02020603050405020304" pitchFamily="18" charset="0"/>
                <a:sym typeface="Arial"/>
              </a:rPr>
              <a:t>đi</a:t>
            </a:r>
            <a:r>
              <a:rPr lang="en-US" dirty="0">
                <a:solidFill>
                  <a:schemeClr val="dk1"/>
                </a:solidFill>
                <a:latin typeface="Times New Roman" panose="02020603050405020304" pitchFamily="18" charset="0"/>
                <a:ea typeface="Arial"/>
                <a:cs typeface="Times New Roman" panose="02020603050405020304" pitchFamily="18" charset="0"/>
                <a:sym typeface="Arial"/>
              </a:rPr>
              <a:t>-</a:t>
            </a:r>
            <a:r>
              <a:rPr lang="en-US" dirty="0" err="1">
                <a:solidFill>
                  <a:schemeClr val="dk1"/>
                </a:solidFill>
                <a:latin typeface="Times New Roman" panose="02020603050405020304" pitchFamily="18" charset="0"/>
                <a:ea typeface="Arial"/>
                <a:cs typeface="Times New Roman" panose="02020603050405020304" pitchFamily="18" charset="0"/>
                <a:sym typeface="Arial"/>
              </a:rPr>
              <a:t>xơn</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và</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Lê</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Thái</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Hoàng</a:t>
            </a:r>
            <a:r>
              <a:rPr lang="en-US" dirty="0">
                <a:solidFill>
                  <a:schemeClr val="dk1"/>
                </a:solidFill>
                <a:latin typeface="Times New Roman" panose="02020603050405020304" pitchFamily="18" charset="0"/>
                <a:ea typeface="Arial"/>
                <a:cs typeface="Times New Roman" panose="02020603050405020304" pitchFamily="18" charset="0"/>
                <a:sym typeface="Arial"/>
              </a:rPr>
              <a:t>?</a:t>
            </a:r>
            <a:endParaRPr dirty="0">
              <a:solidFill>
                <a:schemeClr val="dk1"/>
              </a:solidFill>
              <a:latin typeface="Times New Roman" panose="02020603050405020304" pitchFamily="18" charset="0"/>
              <a:ea typeface="Arial"/>
              <a:cs typeface="Times New Roman" panose="02020603050405020304" pitchFamily="18" charset="0"/>
              <a:sym typeface="Arial"/>
            </a:endParaRPr>
          </a:p>
          <a:p>
            <a:pPr marL="342900" lvl="0" indent="-342900" algn="just" rtl="0">
              <a:lnSpc>
                <a:spcPct val="100000"/>
              </a:lnSpc>
              <a:spcBef>
                <a:spcPts val="0"/>
              </a:spcBef>
              <a:spcAft>
                <a:spcPts val="0"/>
              </a:spcAft>
              <a:buSzPts val="2200"/>
              <a:buFont typeface="Noto Sans Symbols"/>
              <a:buChar char="⮚"/>
            </a:pPr>
            <a:r>
              <a:rPr lang="en-US" dirty="0" err="1">
                <a:solidFill>
                  <a:schemeClr val="dk1"/>
                </a:solidFill>
                <a:latin typeface="Times New Roman" panose="02020603050405020304" pitchFamily="18" charset="0"/>
                <a:ea typeface="Arial"/>
                <a:cs typeface="Times New Roman" panose="02020603050405020304" pitchFamily="18" charset="0"/>
                <a:sym typeface="Arial"/>
              </a:rPr>
              <a:t>Em</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học</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tập</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được</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gì</a:t>
            </a:r>
            <a:r>
              <a:rPr lang="en-US" dirty="0">
                <a:solidFill>
                  <a:schemeClr val="dk1"/>
                </a:solidFill>
                <a:latin typeface="Times New Roman" panose="02020603050405020304" pitchFamily="18" charset="0"/>
                <a:ea typeface="Arial"/>
                <a:cs typeface="Times New Roman" panose="02020603050405020304" pitchFamily="18" charset="0"/>
                <a:sym typeface="Arial"/>
              </a:rPr>
              <a:t> qua 2 </a:t>
            </a:r>
            <a:r>
              <a:rPr lang="en-US" dirty="0" err="1">
                <a:solidFill>
                  <a:schemeClr val="dk1"/>
                </a:solidFill>
                <a:latin typeface="Times New Roman" panose="02020603050405020304" pitchFamily="18" charset="0"/>
                <a:ea typeface="Arial"/>
                <a:cs typeface="Times New Roman" panose="02020603050405020304" pitchFamily="18" charset="0"/>
                <a:sym typeface="Arial"/>
              </a:rPr>
              <a:t>nhân</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vật</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r>
              <a:rPr lang="en-US" dirty="0" err="1">
                <a:solidFill>
                  <a:schemeClr val="dk1"/>
                </a:solidFill>
                <a:latin typeface="Times New Roman" panose="02020603050405020304" pitchFamily="18" charset="0"/>
                <a:ea typeface="Arial"/>
                <a:cs typeface="Times New Roman" panose="02020603050405020304" pitchFamily="18" charset="0"/>
                <a:sym typeface="Arial"/>
              </a:rPr>
              <a:t>trên</a:t>
            </a:r>
            <a:r>
              <a:rPr lang="en-US" dirty="0">
                <a:solidFill>
                  <a:schemeClr val="dk1"/>
                </a:solidFill>
                <a:latin typeface="Times New Roman" panose="02020603050405020304" pitchFamily="18" charset="0"/>
                <a:ea typeface="Arial"/>
                <a:cs typeface="Times New Roman" panose="02020603050405020304" pitchFamily="18" charset="0"/>
                <a:sym typeface="Arial"/>
              </a:rPr>
              <a:t>. </a:t>
            </a:r>
            <a:endParaRPr dirty="0">
              <a:solidFill>
                <a:schemeClr val="dk1"/>
              </a:solidFill>
              <a:latin typeface="Times New Roman" panose="02020603050405020304" pitchFamily="18" charset="0"/>
              <a:ea typeface="Arial"/>
              <a:cs typeface="Times New Roman" panose="02020603050405020304" pitchFamily="18" charset="0"/>
              <a:sym typeface="Arial"/>
            </a:endParaRPr>
          </a:p>
        </p:txBody>
      </p:sp>
      <p:sp>
        <p:nvSpPr>
          <p:cNvPr id="502" name="Google Shape;502;p15"/>
          <p:cNvSpPr txBox="1"/>
          <p:nvPr/>
        </p:nvSpPr>
        <p:spPr>
          <a:xfrm>
            <a:off x="538162" y="4314051"/>
            <a:ext cx="3095625" cy="60084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Times New Roman" panose="02020603050405020304" pitchFamily="18" charset="0"/>
                <a:cs typeface="Times New Roman" panose="02020603050405020304" pitchFamily="18" charset="0"/>
                <a:sym typeface="Arial"/>
              </a:rPr>
              <a:t>Ê-</a:t>
            </a:r>
            <a:r>
              <a:rPr lang="en-US" sz="2400" b="0" i="0" u="none" strike="noStrike" cap="none" dirty="0" err="1">
                <a:solidFill>
                  <a:srgbClr val="000000"/>
                </a:solidFill>
                <a:latin typeface="Times New Roman" panose="02020603050405020304" pitchFamily="18" charset="0"/>
                <a:cs typeface="Times New Roman" panose="02020603050405020304" pitchFamily="18" charset="0"/>
                <a:sym typeface="Arial"/>
              </a:rPr>
              <a:t>đi</a:t>
            </a:r>
            <a:r>
              <a:rPr lang="en-US" sz="2400" b="0" i="0" u="none" strike="noStrike" cap="none" dirty="0">
                <a:solidFill>
                  <a:srgbClr val="000000"/>
                </a:solidFill>
                <a:latin typeface="Times New Roman" panose="02020603050405020304" pitchFamily="18" charset="0"/>
                <a:cs typeface="Times New Roman" panose="02020603050405020304" pitchFamily="18" charset="0"/>
                <a:sym typeface="Arial"/>
              </a:rPr>
              <a:t>-</a:t>
            </a:r>
            <a:r>
              <a:rPr lang="en-US" sz="2400" b="0" i="0" u="none" strike="noStrike" cap="none" dirty="0" err="1">
                <a:solidFill>
                  <a:srgbClr val="000000"/>
                </a:solidFill>
                <a:latin typeface="Times New Roman" panose="02020603050405020304" pitchFamily="18" charset="0"/>
                <a:cs typeface="Times New Roman" panose="02020603050405020304" pitchFamily="18" charset="0"/>
                <a:sym typeface="Arial"/>
              </a:rPr>
              <a:t>xơ</a:t>
            </a:r>
            <a:r>
              <a:rPr lang="en-US" sz="2400" b="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n</a:t>
            </a:r>
            <a:r>
              <a:rPr lang="en-US" sz="24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(1847 – 1931)</a:t>
            </a:r>
            <a:endParaRPr sz="2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pic>
        <p:nvPicPr>
          <p:cNvPr id="503" name="Google Shape;503;p15"/>
          <p:cNvPicPr preferRelativeResize="0"/>
          <p:nvPr/>
        </p:nvPicPr>
        <p:blipFill rotWithShape="1">
          <a:blip r:embed="rId3">
            <a:alphaModFix/>
          </a:blip>
          <a:srcRect/>
          <a:stretch/>
        </p:blipFill>
        <p:spPr>
          <a:xfrm>
            <a:off x="457200" y="1285875"/>
            <a:ext cx="3257550" cy="2790825"/>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0"/>
                                        </p:tgtEl>
                                        <p:attrNameLst>
                                          <p:attrName>style.visibility</p:attrName>
                                        </p:attrNameLst>
                                      </p:cBhvr>
                                      <p:to>
                                        <p:strVal val="visible"/>
                                      </p:to>
                                    </p:set>
                                    <p:animEffect transition="in" filter="fade">
                                      <p:cBhvr>
                                        <p:cTn id="7" dur="1822"/>
                                        <p:tgtEl>
                                          <p:spTgt spid="50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03"/>
                                        </p:tgtEl>
                                        <p:attrNameLst>
                                          <p:attrName>style.visibility</p:attrName>
                                        </p:attrNameLst>
                                      </p:cBhvr>
                                      <p:to>
                                        <p:strVal val="visible"/>
                                      </p:to>
                                    </p:set>
                                    <p:anim calcmode="lin" valueType="num">
                                      <p:cBhvr additive="base">
                                        <p:cTn id="12" dur="500"/>
                                        <p:tgtEl>
                                          <p:spTgt spid="50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2"/>
                                        </p:tgtEl>
                                        <p:attrNameLst>
                                          <p:attrName>style.visibility</p:attrName>
                                        </p:attrNameLst>
                                      </p:cBhvr>
                                      <p:to>
                                        <p:strVal val="visible"/>
                                      </p:to>
                                    </p:set>
                                    <p:animEffect transition="in" filter="fade">
                                      <p:cBhvr>
                                        <p:cTn id="17" dur="500"/>
                                        <p:tgtEl>
                                          <p:spTgt spid="50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01">
                                            <p:txEl>
                                              <p:pRg st="0" end="0"/>
                                            </p:txEl>
                                          </p:spTgt>
                                        </p:tgtEl>
                                        <p:attrNameLst>
                                          <p:attrName>style.visibility</p:attrName>
                                        </p:attrNameLst>
                                      </p:cBhvr>
                                      <p:to>
                                        <p:strVal val="visible"/>
                                      </p:to>
                                    </p:set>
                                    <p:anim calcmode="lin" valueType="num">
                                      <p:cBhvr additive="base">
                                        <p:cTn id="22" dur="500"/>
                                        <p:tgtEl>
                                          <p:spTgt spid="50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01">
                                            <p:txEl>
                                              <p:pRg st="1" end="1"/>
                                            </p:txEl>
                                          </p:spTgt>
                                        </p:tgtEl>
                                        <p:attrNameLst>
                                          <p:attrName>style.visibility</p:attrName>
                                        </p:attrNameLst>
                                      </p:cBhvr>
                                      <p:to>
                                        <p:strVal val="visible"/>
                                      </p:to>
                                    </p:set>
                                    <p:anim calcmode="lin" valueType="num">
                                      <p:cBhvr additive="base">
                                        <p:cTn id="27" dur="500"/>
                                        <p:tgtEl>
                                          <p:spTgt spid="50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01">
                                            <p:txEl>
                                              <p:pRg st="2" end="2"/>
                                            </p:txEl>
                                          </p:spTgt>
                                        </p:tgtEl>
                                        <p:attrNameLst>
                                          <p:attrName>style.visibility</p:attrName>
                                        </p:attrNameLst>
                                      </p:cBhvr>
                                      <p:to>
                                        <p:strVal val="visible"/>
                                      </p:to>
                                    </p:set>
                                    <p:anim calcmode="lin" valueType="num">
                                      <p:cBhvr additive="base">
                                        <p:cTn id="32" dur="500"/>
                                        <p:tgtEl>
                                          <p:spTgt spid="50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01">
                                            <p:txEl>
                                              <p:pRg st="3" end="3"/>
                                            </p:txEl>
                                          </p:spTgt>
                                        </p:tgtEl>
                                        <p:attrNameLst>
                                          <p:attrName>style.visibility</p:attrName>
                                        </p:attrNameLst>
                                      </p:cBhvr>
                                      <p:to>
                                        <p:strVal val="visible"/>
                                      </p:to>
                                    </p:set>
                                    <p:anim calcmode="lin" valueType="num">
                                      <p:cBhvr additive="base">
                                        <p:cTn id="37" dur="500"/>
                                        <p:tgtEl>
                                          <p:spTgt spid="50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16"/>
          <p:cNvSpPr txBox="1">
            <a:spLocks noGrp="1"/>
          </p:cNvSpPr>
          <p:nvPr>
            <p:ph type="ctrTitle" idx="4294967295"/>
          </p:nvPr>
        </p:nvSpPr>
        <p:spPr>
          <a:xfrm>
            <a:off x="169750" y="4463643"/>
            <a:ext cx="4641299" cy="554531"/>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3C78D8"/>
              </a:buClr>
              <a:buSzPts val="2400"/>
              <a:buFont typeface="Sniglet"/>
              <a:buNone/>
            </a:pPr>
            <a:r>
              <a:rPr lang="en-US" sz="2400" b="0" i="0" u="none" strike="noStrike" cap="none">
                <a:solidFill>
                  <a:schemeClr val="dk1"/>
                </a:solidFill>
                <a:latin typeface="Times New Roman"/>
                <a:ea typeface="Times New Roman"/>
                <a:cs typeface="Times New Roman"/>
                <a:sym typeface="Times New Roman"/>
              </a:rPr>
              <a:t>Bác sĩ Lê Thế Trung (1928 – 2018)</a:t>
            </a:r>
            <a:endParaRPr sz="2400" b="0" i="0" u="none" strike="noStrike" cap="none">
              <a:solidFill>
                <a:schemeClr val="dk1"/>
              </a:solidFill>
              <a:latin typeface="Times New Roman"/>
              <a:ea typeface="Times New Roman"/>
              <a:cs typeface="Times New Roman"/>
              <a:sym typeface="Times New Roman"/>
            </a:endParaRPr>
          </a:p>
        </p:txBody>
      </p:sp>
      <p:sp>
        <p:nvSpPr>
          <p:cNvPr id="509" name="Google Shape;509;p16"/>
          <p:cNvSpPr txBox="1">
            <a:spLocks noGrp="1"/>
          </p:cNvSpPr>
          <p:nvPr>
            <p:ph type="body" idx="4294967295"/>
          </p:nvPr>
        </p:nvSpPr>
        <p:spPr>
          <a:xfrm>
            <a:off x="4188857" y="767182"/>
            <a:ext cx="4641299" cy="3696461"/>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2400"/>
              <a:buFont typeface="Noto Sans Symbols"/>
              <a:buChar char="⮚"/>
            </a:pP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Nêu</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những</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việc</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làm</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mà</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giáo</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sư</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Lê</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Thế</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Trung</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đã</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làm</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trong</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hơn</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 50 </a:t>
            </a: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năm</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 qua.</a:t>
            </a:r>
            <a:endParaRPr sz="2400" dirty="0">
              <a:solidFill>
                <a:schemeClr val="dk1"/>
              </a:solidFill>
              <a:latin typeface="Times New Roman" panose="02020603050405020304" pitchFamily="18" charset="0"/>
              <a:ea typeface="Arial"/>
              <a:cs typeface="Times New Roman" panose="02020603050405020304" pitchFamily="18" charset="0"/>
              <a:sym typeface="Arial"/>
            </a:endParaRPr>
          </a:p>
          <a:p>
            <a:pPr marL="342900" lvl="0" indent="-342900" algn="l" rtl="0">
              <a:lnSpc>
                <a:spcPct val="100000"/>
              </a:lnSpc>
              <a:spcBef>
                <a:spcPts val="0"/>
              </a:spcBef>
              <a:spcAft>
                <a:spcPts val="0"/>
              </a:spcAft>
              <a:buSzPts val="2400"/>
              <a:buFont typeface="Noto Sans Symbols"/>
              <a:buChar char="⮚"/>
            </a:pPr>
            <a:r>
              <a:rPr lang="en-US" sz="2400" dirty="0" err="1">
                <a:solidFill>
                  <a:schemeClr val="dk1"/>
                </a:solidFill>
                <a:latin typeface="Times New Roman" panose="02020603050405020304" pitchFamily="18" charset="0"/>
                <a:ea typeface="Times New Roman"/>
                <a:cs typeface="Times New Roman" panose="02020603050405020304" pitchFamily="18" charset="0"/>
                <a:sym typeface="Times New Roman"/>
              </a:rPr>
              <a:t>V</a:t>
            </a: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iệc</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làm</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đó</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của</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ông</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được</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Nhà</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nước</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ghi</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nhận</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như</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thế</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nào</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 ?</a:t>
            </a:r>
            <a:endParaRPr sz="2400" dirty="0">
              <a:solidFill>
                <a:schemeClr val="dk1"/>
              </a:solidFill>
              <a:latin typeface="Times New Roman" panose="02020603050405020304" pitchFamily="18" charset="0"/>
              <a:ea typeface="Arial"/>
              <a:cs typeface="Times New Roman" panose="02020603050405020304" pitchFamily="18" charset="0"/>
              <a:sym typeface="Arial"/>
            </a:endParaRPr>
          </a:p>
          <a:p>
            <a:pPr marL="342900" lvl="0" indent="-342900" algn="l" rtl="0">
              <a:lnSpc>
                <a:spcPct val="100000"/>
              </a:lnSpc>
              <a:spcBef>
                <a:spcPts val="0"/>
              </a:spcBef>
              <a:spcAft>
                <a:spcPts val="0"/>
              </a:spcAft>
              <a:buSzPts val="2400"/>
              <a:buFont typeface="Noto Sans Symbols"/>
              <a:buChar char="⮚"/>
            </a:pP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Em</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học</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tập</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được</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gì</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 ở </a:t>
            </a: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giáo</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sư</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Lê</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Thế</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 </a:t>
            </a:r>
            <a:r>
              <a:rPr lang="en-US" sz="2400" dirty="0" err="1">
                <a:solidFill>
                  <a:schemeClr val="dk1"/>
                </a:solidFill>
                <a:latin typeface="Times New Roman" panose="02020603050405020304" pitchFamily="18" charset="0"/>
                <a:ea typeface="Arial"/>
                <a:cs typeface="Times New Roman" panose="02020603050405020304" pitchFamily="18" charset="0"/>
                <a:sym typeface="Arial"/>
              </a:rPr>
              <a:t>Trung</a:t>
            </a:r>
            <a:r>
              <a:rPr lang="en-US" sz="2400" dirty="0">
                <a:solidFill>
                  <a:schemeClr val="dk1"/>
                </a:solidFill>
                <a:latin typeface="Times New Roman" panose="02020603050405020304" pitchFamily="18" charset="0"/>
                <a:ea typeface="Arial"/>
                <a:cs typeface="Times New Roman" panose="02020603050405020304" pitchFamily="18" charset="0"/>
                <a:sym typeface="Arial"/>
              </a:rPr>
              <a:t>.</a:t>
            </a:r>
            <a:endParaRPr sz="2400" dirty="0">
              <a:solidFill>
                <a:schemeClr val="dk1"/>
              </a:solidFill>
              <a:latin typeface="Times New Roman" panose="02020603050405020304" pitchFamily="18" charset="0"/>
              <a:ea typeface="Arial"/>
              <a:cs typeface="Times New Roman" panose="02020603050405020304" pitchFamily="18" charset="0"/>
              <a:sym typeface="Arial"/>
            </a:endParaRPr>
          </a:p>
        </p:txBody>
      </p:sp>
      <p:pic>
        <p:nvPicPr>
          <p:cNvPr id="510" name="Google Shape;510;p16"/>
          <p:cNvPicPr preferRelativeResize="0"/>
          <p:nvPr/>
        </p:nvPicPr>
        <p:blipFill rotWithShape="1">
          <a:blip r:embed="rId3">
            <a:alphaModFix/>
          </a:blip>
          <a:srcRect/>
          <a:stretch/>
        </p:blipFill>
        <p:spPr>
          <a:xfrm>
            <a:off x="644059" y="212651"/>
            <a:ext cx="3321513" cy="4250992"/>
          </a:xfrm>
          <a:prstGeom prst="rect">
            <a:avLst/>
          </a:prstGeom>
          <a:noFill/>
          <a:ln>
            <a:noFill/>
          </a:ln>
        </p:spPr>
      </p:pic>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0"/>
                                        </p:tgtEl>
                                        <p:attrNameLst>
                                          <p:attrName>style.visibility</p:attrName>
                                        </p:attrNameLst>
                                      </p:cBhvr>
                                      <p:to>
                                        <p:strVal val="visible"/>
                                      </p:to>
                                    </p:set>
                                    <p:animEffect transition="in" filter="fade">
                                      <p:cBhvr>
                                        <p:cTn id="7" dur="500"/>
                                        <p:tgtEl>
                                          <p:spTgt spid="5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8"/>
                                        </p:tgtEl>
                                        <p:attrNameLst>
                                          <p:attrName>style.visibility</p:attrName>
                                        </p:attrNameLst>
                                      </p:cBhvr>
                                      <p:to>
                                        <p:strVal val="visible"/>
                                      </p:to>
                                    </p:set>
                                    <p:animEffect transition="in" filter="fade">
                                      <p:cBhvr>
                                        <p:cTn id="12" dur="500"/>
                                        <p:tgtEl>
                                          <p:spTgt spid="50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09">
                                            <p:txEl>
                                              <p:pRg st="0" end="0"/>
                                            </p:txEl>
                                          </p:spTgt>
                                        </p:tgtEl>
                                        <p:attrNameLst>
                                          <p:attrName>style.visibility</p:attrName>
                                        </p:attrNameLst>
                                      </p:cBhvr>
                                      <p:to>
                                        <p:strVal val="visible"/>
                                      </p:to>
                                    </p:set>
                                    <p:anim calcmode="lin" valueType="num">
                                      <p:cBhvr additive="base">
                                        <p:cTn id="17" dur="500"/>
                                        <p:tgtEl>
                                          <p:spTgt spid="50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09">
                                            <p:txEl>
                                              <p:pRg st="1" end="1"/>
                                            </p:txEl>
                                          </p:spTgt>
                                        </p:tgtEl>
                                        <p:attrNameLst>
                                          <p:attrName>style.visibility</p:attrName>
                                        </p:attrNameLst>
                                      </p:cBhvr>
                                      <p:to>
                                        <p:strVal val="visible"/>
                                      </p:to>
                                    </p:set>
                                    <p:anim calcmode="lin" valueType="num">
                                      <p:cBhvr additive="base">
                                        <p:cTn id="22" dur="500"/>
                                        <p:tgtEl>
                                          <p:spTgt spid="50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09">
                                            <p:txEl>
                                              <p:pRg st="2" end="2"/>
                                            </p:txEl>
                                          </p:spTgt>
                                        </p:tgtEl>
                                        <p:attrNameLst>
                                          <p:attrName>style.visibility</p:attrName>
                                        </p:attrNameLst>
                                      </p:cBhvr>
                                      <p:to>
                                        <p:strVal val="visible"/>
                                      </p:to>
                                    </p:set>
                                    <p:anim calcmode="lin" valueType="num">
                                      <p:cBhvr additive="base">
                                        <p:cTn id="27" dur="500"/>
                                        <p:tgtEl>
                                          <p:spTgt spid="50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17"/>
          <p:cNvSpPr txBox="1">
            <a:spLocks noGrp="1"/>
          </p:cNvSpPr>
          <p:nvPr>
            <p:ph type="ctrTitle"/>
          </p:nvPr>
        </p:nvSpPr>
        <p:spPr>
          <a:xfrm>
            <a:off x="1605418" y="130674"/>
            <a:ext cx="5301599" cy="719932"/>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3200"/>
              <a:buNone/>
            </a:pPr>
            <a:r>
              <a:rPr lang="en-US" sz="3200" b="1">
                <a:latin typeface="Times New Roman"/>
                <a:ea typeface="Times New Roman"/>
                <a:cs typeface="Times New Roman"/>
                <a:sym typeface="Times New Roman"/>
              </a:rPr>
              <a:t>II. NỘI DUNG BÀI HỌC</a:t>
            </a:r>
            <a:endParaRPr sz="3200" b="1">
              <a:latin typeface="Times New Roman"/>
              <a:ea typeface="Times New Roman"/>
              <a:cs typeface="Times New Roman"/>
              <a:sym typeface="Times New Roman"/>
            </a:endParaRPr>
          </a:p>
        </p:txBody>
      </p:sp>
      <p:sp>
        <p:nvSpPr>
          <p:cNvPr id="516" name="Google Shape;516;p17"/>
          <p:cNvSpPr/>
          <p:nvPr/>
        </p:nvSpPr>
        <p:spPr>
          <a:xfrm>
            <a:off x="499730" y="850606"/>
            <a:ext cx="8187070" cy="3012477"/>
          </a:xfrm>
          <a:prstGeom prst="cloudCallout">
            <a:avLst>
              <a:gd name="adj1" fmla="val -20833"/>
              <a:gd name="adj2" fmla="val 62500"/>
            </a:avLst>
          </a:prstGeom>
          <a:gradFill>
            <a:gsLst>
              <a:gs pos="0">
                <a:srgbClr val="A42425"/>
              </a:gs>
              <a:gs pos="100000">
                <a:srgbClr val="ECA2A2"/>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Times New Roman"/>
              <a:buNone/>
            </a:pPr>
            <a:r>
              <a:rPr lang="en-US" sz="2800" b="0" i="1" u="none" strike="noStrike" cap="none">
                <a:solidFill>
                  <a:schemeClr val="dk1"/>
                </a:solidFill>
                <a:latin typeface="Times New Roman"/>
                <a:ea typeface="Times New Roman"/>
                <a:cs typeface="Times New Roman"/>
                <a:sym typeface="Times New Roman"/>
              </a:rPr>
              <a:t>Em hiểu năng động là gì? Sáng tạo là gì.? Thế nào là làm việc có năng suất chất lượng và hiệu quả?</a:t>
            </a:r>
            <a:endParaRPr/>
          </a:p>
        </p:txBody>
      </p:sp>
      <p:sp>
        <p:nvSpPr>
          <p:cNvPr id="517" name="Google Shape;517;p17">
            <a:hlinkClick r:id="rId3" action="ppaction://hlinksldjump"/>
          </p:cNvPr>
          <p:cNvSpPr/>
          <p:nvPr/>
        </p:nvSpPr>
        <p:spPr>
          <a:xfrm>
            <a:off x="7962472" y="3739793"/>
            <a:ext cx="534256" cy="226032"/>
          </a:xfrm>
          <a:prstGeom prst="rightArrow">
            <a:avLst>
              <a:gd name="adj1" fmla="val 50000"/>
              <a:gd name="adj2" fmla="val 50000"/>
            </a:avLst>
          </a:prstGeom>
          <a:solidFill>
            <a:schemeClr val="accent1"/>
          </a:solidFill>
          <a:ln w="25400" cap="flat" cmpd="sng">
            <a:solidFill>
              <a:srgbClr val="2A5E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18" name="Google Shape;518;p17"/>
          <p:cNvSpPr/>
          <p:nvPr/>
        </p:nvSpPr>
        <p:spPr>
          <a:xfrm>
            <a:off x="499730" y="850606"/>
            <a:ext cx="8187069" cy="3012477"/>
          </a:xfrm>
          <a:prstGeom prst="cloud">
            <a:avLst/>
          </a:prstGeom>
          <a:gradFill>
            <a:gsLst>
              <a:gs pos="0">
                <a:srgbClr val="A6E7F9"/>
              </a:gs>
              <a:gs pos="35000">
                <a:srgbClr val="C0EEFA"/>
              </a:gs>
              <a:gs pos="100000">
                <a:srgbClr val="E6F7FE"/>
              </a:gs>
            </a:gsLst>
            <a:lin ang="16200000" scaled="0"/>
          </a:gradFill>
          <a:ln w="9525" cap="flat" cmpd="sng">
            <a:solidFill>
              <a:srgbClr val="51A4B2"/>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Arial"/>
              <a:buNone/>
            </a:pPr>
            <a:r>
              <a:rPr lang="en-US" sz="2800" b="1" i="1" u="none" strike="noStrike" cap="none" dirty="0" err="1">
                <a:solidFill>
                  <a:schemeClr val="dk1"/>
                </a:solidFill>
                <a:latin typeface="Times New Roman" panose="02020603050405020304" pitchFamily="18" charset="0"/>
                <a:cs typeface="Times New Roman" panose="02020603050405020304" pitchFamily="18" charset="0"/>
                <a:sym typeface="Arial"/>
              </a:rPr>
              <a:t>Em</a:t>
            </a:r>
            <a:r>
              <a:rPr lang="en-US" sz="2800" b="1" i="1" u="none" strike="noStrike" cap="none" dirty="0">
                <a:solidFill>
                  <a:schemeClr val="dk1"/>
                </a:solidFill>
                <a:latin typeface="Times New Roman" panose="02020603050405020304" pitchFamily="18" charset="0"/>
                <a:cs typeface="Times New Roman" panose="02020603050405020304" pitchFamily="18" charset="0"/>
                <a:sym typeface="Arial"/>
              </a:rPr>
              <a:t> </a:t>
            </a:r>
            <a:r>
              <a:rPr lang="en-US" sz="2800" b="1" i="1" u="none" strike="noStrike" cap="none" dirty="0" err="1">
                <a:solidFill>
                  <a:schemeClr val="dk1"/>
                </a:solidFill>
                <a:latin typeface="Times New Roman" panose="02020603050405020304" pitchFamily="18" charset="0"/>
                <a:cs typeface="Times New Roman" panose="02020603050405020304" pitchFamily="18" charset="0"/>
                <a:sym typeface="Arial"/>
              </a:rPr>
              <a:t>hiểu</a:t>
            </a:r>
            <a:r>
              <a:rPr lang="en-US" sz="2800" b="1" i="1" u="none" strike="noStrike" cap="none" dirty="0">
                <a:solidFill>
                  <a:schemeClr val="dk1"/>
                </a:solidFill>
                <a:latin typeface="Times New Roman" panose="02020603050405020304" pitchFamily="18" charset="0"/>
                <a:cs typeface="Times New Roman" panose="02020603050405020304" pitchFamily="18" charset="0"/>
                <a:sym typeface="Arial"/>
              </a:rPr>
              <a:t> </a:t>
            </a:r>
            <a:r>
              <a:rPr lang="en-US" sz="2800" b="1" i="1" u="none" strike="noStrike" cap="none" dirty="0" err="1">
                <a:solidFill>
                  <a:schemeClr val="dk1"/>
                </a:solidFill>
                <a:latin typeface="Times New Roman" panose="02020603050405020304" pitchFamily="18" charset="0"/>
                <a:cs typeface="Times New Roman" panose="02020603050405020304" pitchFamily="18" charset="0"/>
                <a:sym typeface="Arial"/>
              </a:rPr>
              <a:t>người</a:t>
            </a:r>
            <a:r>
              <a:rPr lang="en-US" sz="2800" b="1" i="1" u="none" strike="noStrike" cap="none" dirty="0">
                <a:solidFill>
                  <a:schemeClr val="dk1"/>
                </a:solidFill>
                <a:latin typeface="Times New Roman" panose="02020603050405020304" pitchFamily="18" charset="0"/>
                <a:cs typeface="Times New Roman" panose="02020603050405020304" pitchFamily="18" charset="0"/>
                <a:sym typeface="Arial"/>
              </a:rPr>
              <a:t> </a:t>
            </a:r>
            <a:r>
              <a:rPr lang="en-US" sz="2800" b="1" i="1" u="none" strike="noStrike" cap="none" dirty="0" err="1">
                <a:solidFill>
                  <a:schemeClr val="dk1"/>
                </a:solidFill>
                <a:latin typeface="Times New Roman" panose="02020603050405020304" pitchFamily="18" charset="0"/>
                <a:cs typeface="Times New Roman" panose="02020603050405020304" pitchFamily="18" charset="0"/>
                <a:sym typeface="Arial"/>
              </a:rPr>
              <a:t>năng</a:t>
            </a:r>
            <a:r>
              <a:rPr lang="en-US" sz="2800" b="1" i="1" u="none" strike="noStrike" cap="none" dirty="0">
                <a:solidFill>
                  <a:schemeClr val="dk1"/>
                </a:solidFill>
                <a:latin typeface="Times New Roman" panose="02020603050405020304" pitchFamily="18" charset="0"/>
                <a:cs typeface="Times New Roman" panose="02020603050405020304" pitchFamily="18" charset="0"/>
                <a:sym typeface="Arial"/>
              </a:rPr>
              <a:t> </a:t>
            </a:r>
            <a:r>
              <a:rPr lang="en-US" sz="2800" b="1" i="1" u="none" strike="noStrike" cap="none" dirty="0" err="1">
                <a:solidFill>
                  <a:schemeClr val="dk1"/>
                </a:solidFill>
                <a:latin typeface="Times New Roman" panose="02020603050405020304" pitchFamily="18" charset="0"/>
                <a:cs typeface="Times New Roman" panose="02020603050405020304" pitchFamily="18" charset="0"/>
                <a:sym typeface="Arial"/>
              </a:rPr>
              <a:t>động</a:t>
            </a:r>
            <a:r>
              <a:rPr lang="en-US" sz="2800" b="1" i="1" u="none" strike="noStrike" cap="none" dirty="0">
                <a:solidFill>
                  <a:schemeClr val="dk1"/>
                </a:solidFill>
                <a:latin typeface="Times New Roman" panose="02020603050405020304" pitchFamily="18" charset="0"/>
                <a:cs typeface="Times New Roman" panose="02020603050405020304" pitchFamily="18" charset="0"/>
                <a:sym typeface="Arial"/>
              </a:rPr>
              <a:t>, </a:t>
            </a:r>
            <a:r>
              <a:rPr lang="en-US" sz="2800" b="1" i="1" u="none" strike="noStrike" cap="none" dirty="0" err="1">
                <a:solidFill>
                  <a:schemeClr val="dk1"/>
                </a:solidFill>
                <a:latin typeface="Times New Roman" panose="02020603050405020304" pitchFamily="18" charset="0"/>
                <a:cs typeface="Times New Roman" panose="02020603050405020304" pitchFamily="18" charset="0"/>
                <a:sym typeface="Arial"/>
              </a:rPr>
              <a:t>sáng</a:t>
            </a:r>
            <a:r>
              <a:rPr lang="en-US" sz="2800" b="1" i="1" u="none" strike="noStrike" cap="none" dirty="0">
                <a:solidFill>
                  <a:schemeClr val="dk1"/>
                </a:solidFill>
                <a:latin typeface="Times New Roman" panose="02020603050405020304" pitchFamily="18" charset="0"/>
                <a:cs typeface="Times New Roman" panose="02020603050405020304" pitchFamily="18" charset="0"/>
                <a:sym typeface="Arial"/>
              </a:rPr>
              <a:t> </a:t>
            </a:r>
            <a:r>
              <a:rPr lang="en-US" sz="2800" b="1" i="1" u="none" strike="noStrike" cap="none" dirty="0" err="1">
                <a:solidFill>
                  <a:schemeClr val="dk1"/>
                </a:solidFill>
                <a:latin typeface="Times New Roman" panose="02020603050405020304" pitchFamily="18" charset="0"/>
                <a:cs typeface="Times New Roman" panose="02020603050405020304" pitchFamily="18" charset="0"/>
                <a:sym typeface="Arial"/>
              </a:rPr>
              <a:t>tạo</a:t>
            </a:r>
            <a:r>
              <a:rPr lang="en-US" sz="2800" b="1" i="1" u="none" strike="noStrike" cap="none" dirty="0">
                <a:solidFill>
                  <a:schemeClr val="dk1"/>
                </a:solidFill>
                <a:latin typeface="Times New Roman" panose="02020603050405020304" pitchFamily="18" charset="0"/>
                <a:cs typeface="Times New Roman" panose="02020603050405020304" pitchFamily="18" charset="0"/>
                <a:sym typeface="Arial"/>
              </a:rPr>
              <a:t> </a:t>
            </a:r>
            <a:r>
              <a:rPr lang="en-US" sz="2800" b="1" i="1" u="none" strike="noStrike" cap="none" dirty="0" err="1">
                <a:solidFill>
                  <a:schemeClr val="dk1"/>
                </a:solidFill>
                <a:latin typeface="Times New Roman" panose="02020603050405020304" pitchFamily="18" charset="0"/>
                <a:cs typeface="Times New Roman" panose="02020603050405020304" pitchFamily="18" charset="0"/>
                <a:sym typeface="Arial"/>
              </a:rPr>
              <a:t>và</a:t>
            </a:r>
            <a:r>
              <a:rPr lang="en-US" sz="2800" b="1" i="1" u="none" strike="noStrike" cap="none" dirty="0">
                <a:solidFill>
                  <a:schemeClr val="dk1"/>
                </a:solidFill>
                <a:latin typeface="Times New Roman" panose="02020603050405020304" pitchFamily="18" charset="0"/>
                <a:cs typeface="Times New Roman" panose="02020603050405020304" pitchFamily="18" charset="0"/>
                <a:sym typeface="Arial"/>
              </a:rPr>
              <a:t> </a:t>
            </a:r>
            <a:r>
              <a:rPr lang="en-US" sz="2800" b="1" i="1" u="none" strike="noStrike" cap="none" dirty="0" err="1">
                <a:solidFill>
                  <a:schemeClr val="dk1"/>
                </a:solidFill>
                <a:latin typeface="Times New Roman" panose="02020603050405020304" pitchFamily="18" charset="0"/>
                <a:cs typeface="Times New Roman" panose="02020603050405020304" pitchFamily="18" charset="0"/>
                <a:sym typeface="Arial"/>
              </a:rPr>
              <a:t>làm</a:t>
            </a:r>
            <a:r>
              <a:rPr lang="en-US" sz="2800" b="1" i="1" u="none" strike="noStrike" cap="none" dirty="0">
                <a:solidFill>
                  <a:schemeClr val="dk1"/>
                </a:solidFill>
                <a:latin typeface="Times New Roman" panose="02020603050405020304" pitchFamily="18" charset="0"/>
                <a:cs typeface="Times New Roman" panose="02020603050405020304" pitchFamily="18" charset="0"/>
                <a:sym typeface="Arial"/>
              </a:rPr>
              <a:t> </a:t>
            </a:r>
            <a:r>
              <a:rPr lang="en-US" sz="2800" b="1" i="1" u="none" strike="noStrike" cap="none" dirty="0" err="1">
                <a:solidFill>
                  <a:schemeClr val="dk1"/>
                </a:solidFill>
                <a:latin typeface="Times New Roman" panose="02020603050405020304" pitchFamily="18" charset="0"/>
                <a:cs typeface="Times New Roman" panose="02020603050405020304" pitchFamily="18" charset="0"/>
                <a:sym typeface="Arial"/>
              </a:rPr>
              <a:t>việc</a:t>
            </a:r>
            <a:r>
              <a:rPr lang="en-US" sz="2800" b="1" i="1" u="none" strike="noStrike" cap="none" dirty="0">
                <a:solidFill>
                  <a:schemeClr val="dk1"/>
                </a:solidFill>
                <a:latin typeface="Times New Roman" panose="02020603050405020304" pitchFamily="18" charset="0"/>
                <a:cs typeface="Times New Roman" panose="02020603050405020304" pitchFamily="18" charset="0"/>
                <a:sym typeface="Arial"/>
              </a:rPr>
              <a:t> </a:t>
            </a:r>
            <a:r>
              <a:rPr lang="en-US" sz="2800" b="1" i="1" u="none" strike="noStrike" cap="none" dirty="0" err="1">
                <a:solidFill>
                  <a:schemeClr val="dk1"/>
                </a:solidFill>
                <a:latin typeface="Times New Roman" panose="02020603050405020304" pitchFamily="18" charset="0"/>
                <a:cs typeface="Times New Roman" panose="02020603050405020304" pitchFamily="18" charset="0"/>
                <a:sym typeface="Arial"/>
              </a:rPr>
              <a:t>hiệu</a:t>
            </a:r>
            <a:r>
              <a:rPr lang="en-US" sz="2800" b="1" i="1" u="none" strike="noStrike" cap="none" dirty="0">
                <a:solidFill>
                  <a:schemeClr val="dk1"/>
                </a:solidFill>
                <a:latin typeface="Times New Roman" panose="02020603050405020304" pitchFamily="18" charset="0"/>
                <a:cs typeface="Times New Roman" panose="02020603050405020304" pitchFamily="18" charset="0"/>
                <a:sym typeface="Arial"/>
              </a:rPr>
              <a:t> </a:t>
            </a:r>
            <a:r>
              <a:rPr lang="en-US" sz="2800" b="1" i="1" u="none" strike="noStrike" cap="none" dirty="0" err="1">
                <a:solidFill>
                  <a:schemeClr val="dk1"/>
                </a:solidFill>
                <a:latin typeface="Times New Roman" panose="02020603050405020304" pitchFamily="18" charset="0"/>
                <a:cs typeface="Times New Roman" panose="02020603050405020304" pitchFamily="18" charset="0"/>
                <a:sym typeface="Arial"/>
              </a:rPr>
              <a:t>quả</a:t>
            </a:r>
            <a:r>
              <a:rPr lang="en-US" sz="2800" b="1" i="1" u="none" strike="noStrike" cap="none" dirty="0">
                <a:solidFill>
                  <a:schemeClr val="dk1"/>
                </a:solidFill>
                <a:latin typeface="Times New Roman" panose="02020603050405020304" pitchFamily="18" charset="0"/>
                <a:cs typeface="Times New Roman" panose="02020603050405020304" pitchFamily="18" charset="0"/>
                <a:sym typeface="Arial"/>
              </a:rPr>
              <a:t> </a:t>
            </a:r>
            <a:r>
              <a:rPr lang="en-US" sz="2800" b="1" i="1" u="none" strike="noStrike" cap="none" dirty="0" err="1">
                <a:solidFill>
                  <a:schemeClr val="dk1"/>
                </a:solidFill>
                <a:latin typeface="Times New Roman" panose="02020603050405020304" pitchFamily="18" charset="0"/>
                <a:cs typeface="Times New Roman" panose="02020603050405020304" pitchFamily="18" charset="0"/>
                <a:sym typeface="Arial"/>
              </a:rPr>
              <a:t>là</a:t>
            </a:r>
            <a:r>
              <a:rPr lang="en-US" sz="2800" b="1" i="1" u="none" strike="noStrike" cap="none" dirty="0">
                <a:solidFill>
                  <a:schemeClr val="dk1"/>
                </a:solidFill>
                <a:latin typeface="Times New Roman" panose="02020603050405020304" pitchFamily="18" charset="0"/>
                <a:cs typeface="Times New Roman" panose="02020603050405020304" pitchFamily="18" charset="0"/>
                <a:sym typeface="Arial"/>
              </a:rPr>
              <a:t> </a:t>
            </a:r>
            <a:r>
              <a:rPr lang="en-US" sz="2800" b="1" i="1" u="none" strike="noStrike" cap="none" dirty="0" err="1">
                <a:solidFill>
                  <a:schemeClr val="dk1"/>
                </a:solidFill>
                <a:latin typeface="Times New Roman" panose="02020603050405020304" pitchFamily="18" charset="0"/>
                <a:cs typeface="Times New Roman" panose="02020603050405020304" pitchFamily="18" charset="0"/>
                <a:sym typeface="Arial"/>
              </a:rPr>
              <a:t>người</a:t>
            </a:r>
            <a:r>
              <a:rPr lang="en-US" sz="2800" b="1" i="1" u="none" strike="noStrike" cap="none" dirty="0">
                <a:solidFill>
                  <a:schemeClr val="dk1"/>
                </a:solidFill>
                <a:latin typeface="Times New Roman" panose="02020603050405020304" pitchFamily="18" charset="0"/>
                <a:cs typeface="Times New Roman" panose="02020603050405020304" pitchFamily="18" charset="0"/>
                <a:sym typeface="Arial"/>
              </a:rPr>
              <a:t> </a:t>
            </a:r>
            <a:r>
              <a:rPr lang="en-US" sz="2800" b="1" i="1" u="none" strike="noStrike" cap="none" dirty="0" err="1">
                <a:solidFill>
                  <a:schemeClr val="dk1"/>
                </a:solidFill>
                <a:latin typeface="Times New Roman" panose="02020603050405020304" pitchFamily="18" charset="0"/>
                <a:cs typeface="Times New Roman" panose="02020603050405020304" pitchFamily="18" charset="0"/>
                <a:sym typeface="Arial"/>
              </a:rPr>
              <a:t>như</a:t>
            </a:r>
            <a:r>
              <a:rPr lang="en-US" sz="2800" b="1" i="1" u="none" strike="noStrike" cap="none" dirty="0">
                <a:solidFill>
                  <a:schemeClr val="dk1"/>
                </a:solidFill>
                <a:latin typeface="Times New Roman" panose="02020603050405020304" pitchFamily="18" charset="0"/>
                <a:cs typeface="Times New Roman" panose="02020603050405020304" pitchFamily="18" charset="0"/>
                <a:sym typeface="Arial"/>
              </a:rPr>
              <a:t> </a:t>
            </a:r>
            <a:r>
              <a:rPr lang="en-US" sz="2800" b="1" i="1" u="none" strike="noStrike" cap="none" dirty="0" err="1">
                <a:solidFill>
                  <a:schemeClr val="dk1"/>
                </a:solidFill>
                <a:latin typeface="Times New Roman" panose="02020603050405020304" pitchFamily="18" charset="0"/>
                <a:cs typeface="Times New Roman" panose="02020603050405020304" pitchFamily="18" charset="0"/>
                <a:sym typeface="Arial"/>
              </a:rPr>
              <a:t>thế</a:t>
            </a:r>
            <a:r>
              <a:rPr lang="en-US" sz="2800" b="1" i="1" u="none" strike="noStrike" cap="none" dirty="0">
                <a:solidFill>
                  <a:schemeClr val="dk1"/>
                </a:solidFill>
                <a:latin typeface="Times New Roman" panose="02020603050405020304" pitchFamily="18" charset="0"/>
                <a:cs typeface="Times New Roman" panose="02020603050405020304" pitchFamily="18" charset="0"/>
                <a:sym typeface="Arial"/>
              </a:rPr>
              <a:t> </a:t>
            </a:r>
            <a:r>
              <a:rPr lang="en-US" sz="2800" b="1" i="1" u="none" strike="noStrike" cap="none" dirty="0" err="1">
                <a:solidFill>
                  <a:schemeClr val="dk1"/>
                </a:solidFill>
                <a:latin typeface="Times New Roman" panose="02020603050405020304" pitchFamily="18" charset="0"/>
                <a:cs typeface="Times New Roman" panose="02020603050405020304" pitchFamily="18" charset="0"/>
                <a:sym typeface="Arial"/>
              </a:rPr>
              <a:t>nào</a:t>
            </a:r>
            <a:r>
              <a:rPr lang="en-US" sz="2800" b="1" i="1" u="none" strike="noStrike" cap="none" dirty="0">
                <a:solidFill>
                  <a:schemeClr val="dk1"/>
                </a:solidFill>
                <a:latin typeface="Times New Roman" panose="02020603050405020304" pitchFamily="18" charset="0"/>
                <a:cs typeface="Times New Roman" panose="02020603050405020304" pitchFamily="18" charset="0"/>
                <a:sym typeface="Arial"/>
              </a:rPr>
              <a:t>.</a:t>
            </a:r>
            <a:endParaRPr sz="2800" b="1" i="1" u="none" strike="noStrike" cap="none" dirty="0">
              <a:solidFill>
                <a:schemeClr val="dk1"/>
              </a:solidFill>
              <a:latin typeface="Times New Roman" panose="02020603050405020304" pitchFamily="18" charset="0"/>
              <a:cs typeface="Times New Roman" panose="02020603050405020304" pitchFamily="18" charset="0"/>
              <a:sym typeface="Arial"/>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5"/>
                                        </p:tgtEl>
                                        <p:attrNameLst>
                                          <p:attrName>style.visibility</p:attrName>
                                        </p:attrNameLst>
                                      </p:cBhvr>
                                      <p:to>
                                        <p:strVal val="visible"/>
                                      </p:to>
                                    </p:set>
                                    <p:anim calcmode="lin" valueType="num">
                                      <p:cBhvr additive="base">
                                        <p:cTn id="7" dur="500"/>
                                        <p:tgtEl>
                                          <p:spTgt spid="51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6"/>
                                        </p:tgtEl>
                                        <p:attrNameLst>
                                          <p:attrName>style.visibility</p:attrName>
                                        </p:attrNameLst>
                                      </p:cBhvr>
                                      <p:to>
                                        <p:strVal val="visible"/>
                                      </p:to>
                                    </p:set>
                                    <p:animEffect transition="in" filter="fade">
                                      <p:cBhvr>
                                        <p:cTn id="12" dur="2000"/>
                                        <p:tgtEl>
                                          <p:spTgt spid="5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516"/>
                                        </p:tgtEl>
                                      </p:cBhvr>
                                    </p:animEffect>
                                    <p:set>
                                      <p:cBhvr>
                                        <p:cTn id="17" dur="1" fill="hold">
                                          <p:stCondLst>
                                            <p:cond delay="2000"/>
                                          </p:stCondLst>
                                        </p:cTn>
                                        <p:tgtEl>
                                          <p:spTgt spid="5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518"/>
                                        </p:tgtEl>
                                        <p:attrNameLst>
                                          <p:attrName>style.visibility</p:attrName>
                                        </p:attrNameLst>
                                      </p:cBhvr>
                                      <p:to>
                                        <p:strVal val="visible"/>
                                      </p:to>
                                    </p:set>
                                    <p:anim calcmode="lin" valueType="num">
                                      <p:cBhvr additive="base">
                                        <p:cTn id="22" dur="500"/>
                                        <p:tgtEl>
                                          <p:spTgt spid="518"/>
                                        </p:tgtEl>
                                        <p:attrNameLst>
                                          <p:attrName>ppt_w</p:attrName>
                                        </p:attrNameLst>
                                      </p:cBhvr>
                                      <p:tavLst>
                                        <p:tav tm="0">
                                          <p:val>
                                            <p:strVal val="0"/>
                                          </p:val>
                                        </p:tav>
                                        <p:tav tm="100000">
                                          <p:val>
                                            <p:strVal val="#ppt_w"/>
                                          </p:val>
                                        </p:tav>
                                      </p:tavLst>
                                    </p:anim>
                                    <p:anim calcmode="lin" valueType="num">
                                      <p:cBhvr additive="base">
                                        <p:cTn id="23" dur="500"/>
                                        <p:tgtEl>
                                          <p:spTgt spid="51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18"/>
          <p:cNvSpPr txBox="1"/>
          <p:nvPr/>
        </p:nvSpPr>
        <p:spPr>
          <a:xfrm>
            <a:off x="472611" y="534256"/>
            <a:ext cx="7489861" cy="4397340"/>
          </a:xfrm>
          <a:prstGeom prst="rect">
            <a:avLst/>
          </a:prstGeom>
          <a:noFill/>
          <a:ln>
            <a:noFill/>
          </a:ln>
        </p:spPr>
        <p:txBody>
          <a:bodyPr spcFirstLastPara="1" wrap="square" lIns="91425" tIns="91425" rIns="91425" bIns="91425" anchor="t" anchorCtr="0">
            <a:noAutofit/>
          </a:bodyPr>
          <a:lstStyle/>
          <a:p>
            <a:pPr marL="514350" marR="0" lvl="0" indent="-514350" algn="just" rtl="0">
              <a:lnSpc>
                <a:spcPct val="100000"/>
              </a:lnSpc>
              <a:spcBef>
                <a:spcPts val="0"/>
              </a:spcBef>
              <a:spcAft>
                <a:spcPts val="0"/>
              </a:spcAft>
              <a:buClr>
                <a:srgbClr val="3D4965"/>
              </a:buClr>
              <a:buSzPts val="2500"/>
              <a:buFont typeface="Dosis"/>
              <a:buAutoNum type="arabicPeriod"/>
            </a:pPr>
            <a:r>
              <a:rPr lang="en-US" sz="2500" b="1" i="1" u="none" strike="noStrike" cap="none" dirty="0" err="1">
                <a:solidFill>
                  <a:srgbClr val="1C405D"/>
                </a:solidFill>
                <a:latin typeface="Times New Roman"/>
                <a:ea typeface="Times New Roman"/>
                <a:cs typeface="Times New Roman"/>
                <a:sym typeface="Times New Roman"/>
              </a:rPr>
              <a:t>Khái</a:t>
            </a:r>
            <a:r>
              <a:rPr lang="en-US" sz="2500" b="1" i="1" u="none" strike="noStrike" cap="none" dirty="0">
                <a:solidFill>
                  <a:srgbClr val="1C405D"/>
                </a:solidFill>
                <a:latin typeface="Times New Roman"/>
                <a:ea typeface="Times New Roman"/>
                <a:cs typeface="Times New Roman"/>
                <a:sym typeface="Times New Roman"/>
              </a:rPr>
              <a:t> </a:t>
            </a:r>
            <a:r>
              <a:rPr lang="en-US" sz="2500" b="1" i="1" u="none" strike="noStrike" cap="none" dirty="0" err="1">
                <a:solidFill>
                  <a:srgbClr val="1C405D"/>
                </a:solidFill>
                <a:latin typeface="Times New Roman"/>
                <a:ea typeface="Times New Roman"/>
                <a:cs typeface="Times New Roman"/>
                <a:sym typeface="Times New Roman"/>
              </a:rPr>
              <a:t>niệm</a:t>
            </a:r>
            <a:r>
              <a:rPr lang="en-US" sz="2500" b="1" i="1" u="none" strike="noStrike" cap="none" dirty="0">
                <a:solidFill>
                  <a:srgbClr val="1C405D"/>
                </a:solidFill>
                <a:latin typeface="Times New Roman"/>
                <a:ea typeface="Times New Roman"/>
                <a:cs typeface="Times New Roman"/>
                <a:sym typeface="Times New Roman"/>
              </a:rPr>
              <a:t>:</a:t>
            </a:r>
            <a:endParaRPr dirty="0"/>
          </a:p>
          <a:p>
            <a:pPr marL="457200" marR="0" lvl="0" indent="-457200" algn="just" rtl="0">
              <a:lnSpc>
                <a:spcPct val="100000"/>
              </a:lnSpc>
              <a:spcBef>
                <a:spcPts val="0"/>
              </a:spcBef>
              <a:spcAft>
                <a:spcPts val="0"/>
              </a:spcAft>
              <a:buClr>
                <a:srgbClr val="3D4965"/>
              </a:buClr>
              <a:buSzPts val="2500"/>
              <a:buFont typeface="Noto Sans Symbols"/>
              <a:buChar char="🖎"/>
            </a:pPr>
            <a:r>
              <a:rPr lang="en-US" sz="2500" b="0" i="1" u="none" strike="noStrike" cap="none" dirty="0" err="1">
                <a:solidFill>
                  <a:srgbClr val="1C405D"/>
                </a:solidFill>
                <a:latin typeface="Times New Roman"/>
                <a:ea typeface="Times New Roman"/>
                <a:cs typeface="Times New Roman"/>
                <a:sym typeface="Times New Roman"/>
              </a:rPr>
              <a:t>Năng</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động</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là</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tích</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cực</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chủ</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động</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dám</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nghĩ</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dám</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làm</a:t>
            </a:r>
            <a:endParaRPr sz="2500" b="0" i="1" u="none" strike="noStrike" cap="none" dirty="0">
              <a:solidFill>
                <a:srgbClr val="1C405D"/>
              </a:solidFill>
              <a:latin typeface="Times New Roman"/>
              <a:ea typeface="Times New Roman"/>
              <a:cs typeface="Times New Roman"/>
              <a:sym typeface="Times New Roman"/>
            </a:endParaRPr>
          </a:p>
          <a:p>
            <a:pPr marL="457200" marR="0" lvl="0" indent="-457200" algn="just" rtl="0">
              <a:lnSpc>
                <a:spcPct val="100000"/>
              </a:lnSpc>
              <a:spcBef>
                <a:spcPts val="0"/>
              </a:spcBef>
              <a:spcAft>
                <a:spcPts val="0"/>
              </a:spcAft>
              <a:buClr>
                <a:srgbClr val="3D4965"/>
              </a:buClr>
              <a:buSzPts val="2500"/>
              <a:buFont typeface="Noto Sans Symbols"/>
              <a:buChar char="🖎"/>
            </a:pPr>
            <a:r>
              <a:rPr lang="en-US" sz="2500" b="0" i="1" u="none" strike="noStrike" cap="none" dirty="0" err="1">
                <a:solidFill>
                  <a:srgbClr val="1C405D"/>
                </a:solidFill>
                <a:latin typeface="Times New Roman"/>
                <a:ea typeface="Times New Roman"/>
                <a:cs typeface="Times New Roman"/>
                <a:sym typeface="Times New Roman"/>
              </a:rPr>
              <a:t>Sáng</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tạo</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là</a:t>
            </a:r>
            <a:r>
              <a:rPr lang="en-US" sz="2500" b="0" i="1" u="none" strike="noStrike" cap="none" dirty="0">
                <a:solidFill>
                  <a:srgbClr val="1C405D"/>
                </a:solidFill>
                <a:latin typeface="Times New Roman"/>
                <a:ea typeface="Times New Roman"/>
                <a:cs typeface="Times New Roman"/>
                <a:sym typeface="Times New Roman"/>
              </a:rPr>
              <a:t> say </a:t>
            </a:r>
            <a:r>
              <a:rPr lang="en-US" sz="2500" b="0" i="1" u="none" strike="noStrike" cap="none" dirty="0" err="1">
                <a:solidFill>
                  <a:srgbClr val="1C405D"/>
                </a:solidFill>
                <a:latin typeface="Times New Roman"/>
                <a:ea typeface="Times New Roman"/>
                <a:cs typeface="Times New Roman"/>
                <a:sym typeface="Times New Roman"/>
              </a:rPr>
              <a:t>mê</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nghiên</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cứu</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tìm</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tòi</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để</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tạo</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ra</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những</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giá</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trị</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mới</a:t>
            </a:r>
            <a:r>
              <a:rPr lang="en-US" sz="2500" b="0" i="1" u="none" strike="noStrike" cap="none" dirty="0">
                <a:solidFill>
                  <a:srgbClr val="1C405D"/>
                </a:solidFill>
                <a:latin typeface="Times New Roman"/>
                <a:ea typeface="Times New Roman"/>
                <a:cs typeface="Times New Roman"/>
                <a:sym typeface="Times New Roman"/>
              </a:rPr>
              <a:t>.</a:t>
            </a:r>
            <a:endParaRPr dirty="0"/>
          </a:p>
          <a:p>
            <a:pPr marL="457200" marR="0" lvl="0" indent="-457200" algn="just" rtl="0">
              <a:lnSpc>
                <a:spcPct val="100000"/>
              </a:lnSpc>
              <a:spcBef>
                <a:spcPts val="0"/>
              </a:spcBef>
              <a:spcAft>
                <a:spcPts val="0"/>
              </a:spcAft>
              <a:buClr>
                <a:srgbClr val="3D4965"/>
              </a:buClr>
              <a:buSzPts val="2500"/>
              <a:buFont typeface="Noto Sans Symbols"/>
              <a:buChar char="🖎"/>
            </a:pPr>
            <a:r>
              <a:rPr lang="en-US" sz="2500" b="0" i="1" u="none" strike="noStrike" cap="none" dirty="0" err="1">
                <a:solidFill>
                  <a:srgbClr val="1C405D"/>
                </a:solidFill>
                <a:latin typeface="Times New Roman"/>
                <a:ea typeface="Times New Roman"/>
                <a:cs typeface="Times New Roman"/>
                <a:sym typeface="Times New Roman"/>
              </a:rPr>
              <a:t>Làm</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việc</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có</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năng</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suất</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chất</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lượng</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hiệu</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quả</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là</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tạo</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ra</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được</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nhiều</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sản</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phẩm</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có</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giá</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trị</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cao</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về</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nội</a:t>
            </a:r>
            <a:r>
              <a:rPr lang="en-US" sz="2500" b="0" i="1" u="none" strike="noStrike" cap="none" dirty="0">
                <a:solidFill>
                  <a:srgbClr val="1C405D"/>
                </a:solidFill>
                <a:latin typeface="Times New Roman"/>
                <a:ea typeface="Times New Roman"/>
                <a:cs typeface="Times New Roman"/>
                <a:sym typeface="Times New Roman"/>
              </a:rPr>
              <a:t> dung </a:t>
            </a:r>
            <a:r>
              <a:rPr lang="en-US" sz="2500" b="0" i="1" u="none" strike="noStrike" cap="none" dirty="0" err="1">
                <a:solidFill>
                  <a:srgbClr val="1C405D"/>
                </a:solidFill>
                <a:latin typeface="Times New Roman"/>
                <a:ea typeface="Times New Roman"/>
                <a:cs typeface="Times New Roman"/>
                <a:sym typeface="Times New Roman"/>
              </a:rPr>
              <a:t>và</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hình</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thức</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trong</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một</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thời</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gian</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nhất</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định</a:t>
            </a:r>
            <a:r>
              <a:rPr lang="en-US" sz="2500" b="0" i="1" u="none" strike="noStrike" cap="none" dirty="0">
                <a:solidFill>
                  <a:srgbClr val="1C405D"/>
                </a:solidFill>
                <a:latin typeface="Times New Roman"/>
                <a:ea typeface="Times New Roman"/>
                <a:cs typeface="Times New Roman"/>
                <a:sym typeface="Times New Roman"/>
              </a:rPr>
              <a:t>.</a:t>
            </a:r>
            <a:endParaRPr dirty="0"/>
          </a:p>
          <a:p>
            <a:pPr marL="457200" marR="0" lvl="0" indent="-457200" algn="just" rtl="0">
              <a:lnSpc>
                <a:spcPct val="100000"/>
              </a:lnSpc>
              <a:spcBef>
                <a:spcPts val="0"/>
              </a:spcBef>
              <a:spcAft>
                <a:spcPts val="0"/>
              </a:spcAft>
              <a:buClr>
                <a:srgbClr val="3D4965"/>
              </a:buClr>
              <a:buSzPts val="2500"/>
              <a:buFont typeface="Noto Sans Symbols"/>
              <a:buChar char="🖎"/>
            </a:pPr>
            <a:r>
              <a:rPr lang="en-US" sz="2500" b="0" i="1" u="none" strike="noStrike" cap="none" dirty="0" err="1">
                <a:solidFill>
                  <a:srgbClr val="1C405D"/>
                </a:solidFill>
                <a:latin typeface="Times New Roman"/>
                <a:ea typeface="Times New Roman"/>
                <a:cs typeface="Times New Roman"/>
                <a:sym typeface="Times New Roman"/>
              </a:rPr>
              <a:t>Người</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năng</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động</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sáng</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tạo</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luôn</a:t>
            </a:r>
            <a:r>
              <a:rPr lang="en-US" sz="2500" b="0" i="1" u="none" strike="noStrike" cap="none" dirty="0">
                <a:solidFill>
                  <a:srgbClr val="1C405D"/>
                </a:solidFill>
                <a:latin typeface="Times New Roman"/>
                <a:ea typeface="Times New Roman"/>
                <a:cs typeface="Times New Roman"/>
                <a:sym typeface="Times New Roman"/>
              </a:rPr>
              <a:t> say </a:t>
            </a:r>
            <a:r>
              <a:rPr lang="en-US" sz="2500" b="0" i="1" u="none" strike="noStrike" cap="none" dirty="0" err="1">
                <a:solidFill>
                  <a:srgbClr val="1C405D"/>
                </a:solidFill>
                <a:latin typeface="Times New Roman"/>
                <a:ea typeface="Times New Roman"/>
                <a:cs typeface="Times New Roman"/>
                <a:sym typeface="Times New Roman"/>
              </a:rPr>
              <a:t>mê</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tìm</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tòi</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phát</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hiện</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và</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linh</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hoạt</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xử</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lí</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các</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tình</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huống</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trong</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học</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tập</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lao</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động</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cuộc</a:t>
            </a:r>
            <a:r>
              <a:rPr lang="en-US" sz="2500" b="0" i="1" u="none" strike="noStrike" cap="none" dirty="0">
                <a:solidFill>
                  <a:srgbClr val="1C405D"/>
                </a:solidFill>
                <a:latin typeface="Times New Roman"/>
                <a:ea typeface="Times New Roman"/>
                <a:cs typeface="Times New Roman"/>
                <a:sym typeface="Times New Roman"/>
              </a:rPr>
              <a:t> </a:t>
            </a:r>
            <a:r>
              <a:rPr lang="en-US" sz="2500" b="0" i="1" u="none" strike="noStrike" cap="none" dirty="0" err="1">
                <a:solidFill>
                  <a:srgbClr val="1C405D"/>
                </a:solidFill>
                <a:latin typeface="Times New Roman"/>
                <a:ea typeface="Times New Roman"/>
                <a:cs typeface="Times New Roman"/>
                <a:sym typeface="Times New Roman"/>
              </a:rPr>
              <a:t>sống</a:t>
            </a:r>
            <a:r>
              <a:rPr lang="en-US" sz="2500" b="0" i="1" u="none" strike="noStrike" cap="none" dirty="0">
                <a:solidFill>
                  <a:srgbClr val="1C405D"/>
                </a:solidFill>
                <a:latin typeface="Times New Roman"/>
                <a:ea typeface="Times New Roman"/>
                <a:cs typeface="Times New Roman"/>
                <a:sym typeface="Times New Roman"/>
              </a:rPr>
              <a:t>,…</a:t>
            </a:r>
            <a:endParaRPr sz="2500" b="0" i="1" u="none" strike="noStrike" cap="none" dirty="0">
              <a:solidFill>
                <a:srgbClr val="1C405D"/>
              </a:solidFill>
              <a:latin typeface="Times New Roman"/>
              <a:ea typeface="Times New Roman"/>
              <a:cs typeface="Times New Roman"/>
              <a:sym typeface="Times New Roman"/>
            </a:endParaRPr>
          </a:p>
        </p:txBody>
      </p:sp>
      <p:sp>
        <p:nvSpPr>
          <p:cNvPr id="524" name="Google Shape;524;p18">
            <a:hlinkClick r:id="rId3" action="ppaction://hlinksldjump"/>
          </p:cNvPr>
          <p:cNvSpPr/>
          <p:nvPr/>
        </p:nvSpPr>
        <p:spPr>
          <a:xfrm>
            <a:off x="7376845" y="4616950"/>
            <a:ext cx="585627" cy="314646"/>
          </a:xfrm>
          <a:prstGeom prst="leftArrow">
            <a:avLst>
              <a:gd name="adj1" fmla="val 50000"/>
              <a:gd name="adj2" fmla="val 50000"/>
            </a:avLst>
          </a:prstGeom>
          <a:solidFill>
            <a:schemeClr val="accent1"/>
          </a:solidFill>
          <a:ln w="25400" cap="flat" cmpd="sng">
            <a:solidFill>
              <a:srgbClr val="2A5E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25" name="Google Shape;525;p18"/>
          <p:cNvPicPr preferRelativeResize="0"/>
          <p:nvPr/>
        </p:nvPicPr>
        <p:blipFill rotWithShape="1">
          <a:blip r:embed="rId4">
            <a:alphaModFix/>
          </a:blip>
          <a:srcRect/>
          <a:stretch/>
        </p:blipFill>
        <p:spPr>
          <a:xfrm>
            <a:off x="5520728" y="161177"/>
            <a:ext cx="3068466" cy="4078840"/>
          </a:xfrm>
          <a:prstGeom prst="rect">
            <a:avLst/>
          </a:prstGeom>
          <a:noFill/>
          <a:ln>
            <a:noFill/>
          </a:ln>
        </p:spPr>
      </p:pic>
      <p:sp>
        <p:nvSpPr>
          <p:cNvPr id="526" name="Google Shape;526;p18"/>
          <p:cNvSpPr/>
          <p:nvPr/>
        </p:nvSpPr>
        <p:spPr>
          <a:xfrm>
            <a:off x="5960763" y="3657922"/>
            <a:ext cx="2167848" cy="513708"/>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000"/>
              <a:buFont typeface="Times New Roman"/>
              <a:buNone/>
            </a:pPr>
            <a:r>
              <a:rPr lang="en-US" sz="2000" b="0" i="0" u="none" strike="noStrike" cap="none">
                <a:solidFill>
                  <a:schemeClr val="dk1"/>
                </a:solidFill>
                <a:latin typeface="Times New Roman"/>
                <a:ea typeface="Times New Roman"/>
                <a:cs typeface="Times New Roman"/>
                <a:sym typeface="Times New Roman"/>
              </a:rPr>
              <a:t>Sơn Tùng</a:t>
            </a:r>
            <a:endParaRPr sz="2000" b="0" i="0" u="none" strike="noStrike" cap="none">
              <a:solidFill>
                <a:schemeClr val="dk1"/>
              </a:solidFill>
              <a:latin typeface="Times New Roman"/>
              <a:ea typeface="Times New Roman"/>
              <a:cs typeface="Times New Roman"/>
              <a:sym typeface="Times New Roman"/>
            </a:endParaRPr>
          </a:p>
        </p:txBody>
      </p:sp>
      <p:pic>
        <p:nvPicPr>
          <p:cNvPr id="527" name="Google Shape;527;p18"/>
          <p:cNvPicPr preferRelativeResize="0"/>
          <p:nvPr/>
        </p:nvPicPr>
        <p:blipFill rotWithShape="1">
          <a:blip r:embed="rId5">
            <a:alphaModFix/>
          </a:blip>
          <a:srcRect/>
          <a:stretch/>
        </p:blipFill>
        <p:spPr>
          <a:xfrm>
            <a:off x="3262313" y="110452"/>
            <a:ext cx="5316608" cy="4451919"/>
          </a:xfrm>
          <a:prstGeom prst="rect">
            <a:avLst/>
          </a:prstGeom>
          <a:noFill/>
          <a:ln>
            <a:noFill/>
          </a:ln>
        </p:spPr>
      </p:pic>
      <p:pic>
        <p:nvPicPr>
          <p:cNvPr id="528" name="Google Shape;528;p18"/>
          <p:cNvPicPr preferRelativeResize="0"/>
          <p:nvPr/>
        </p:nvPicPr>
        <p:blipFill rotWithShape="1">
          <a:blip r:embed="rId6">
            <a:alphaModFix/>
          </a:blip>
          <a:srcRect/>
          <a:stretch/>
        </p:blipFill>
        <p:spPr>
          <a:xfrm>
            <a:off x="158222" y="4028110"/>
            <a:ext cx="1189749" cy="1115390"/>
          </a:xfrm>
          <a:prstGeom prst="rect">
            <a:avLst/>
          </a:prstGeom>
          <a:noFill/>
          <a:ln>
            <a:noFill/>
          </a:ln>
        </p:spPr>
      </p:pic>
      <p:sp>
        <p:nvSpPr>
          <p:cNvPr id="529" name="Google Shape;529;p18"/>
          <p:cNvSpPr/>
          <p:nvPr/>
        </p:nvSpPr>
        <p:spPr>
          <a:xfrm>
            <a:off x="3262313" y="4585805"/>
            <a:ext cx="5316608" cy="400370"/>
          </a:xfrm>
          <a:prstGeom prst="flowChartAlternateProcess">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000"/>
              <a:buFont typeface="Times New Roman"/>
              <a:buNone/>
            </a:pPr>
            <a:r>
              <a:rPr lang="en-US" sz="2000" b="0" i="0" u="none" strike="noStrike" cap="none">
                <a:solidFill>
                  <a:schemeClr val="dk1"/>
                </a:solidFill>
                <a:latin typeface="Times New Roman"/>
                <a:ea typeface="Times New Roman"/>
                <a:cs typeface="Times New Roman"/>
                <a:sym typeface="Times New Roman"/>
              </a:rPr>
              <a:t>Máy khử khuẩn tự động</a:t>
            </a:r>
            <a:endParaRPr sz="2000" b="0" i="0" u="none" strike="noStrike" cap="none">
              <a:solidFill>
                <a:schemeClr val="dk1"/>
              </a:solidFill>
              <a:latin typeface="Times New Roman"/>
              <a:ea typeface="Times New Roman"/>
              <a:cs typeface="Times New Roman"/>
              <a:sym typeface="Times New Roman"/>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25"/>
                                        </p:tgtEl>
                                        <p:attrNameLst>
                                          <p:attrName>style.visibility</p:attrName>
                                        </p:attrNameLst>
                                      </p:cBhvr>
                                      <p:to>
                                        <p:strVal val="visible"/>
                                      </p:to>
                                    </p:set>
                                    <p:anim calcmode="lin" valueType="num">
                                      <p:cBhvr additive="base">
                                        <p:cTn id="27" dur="500"/>
                                        <p:tgtEl>
                                          <p:spTgt spid="52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26"/>
                                        </p:tgtEl>
                                        <p:attrNameLst>
                                          <p:attrName>style.visibility</p:attrName>
                                        </p:attrNameLst>
                                      </p:cBhvr>
                                      <p:to>
                                        <p:strVal val="visible"/>
                                      </p:to>
                                    </p:set>
                                    <p:animEffect transition="in" filter="fade">
                                      <p:cBhvr>
                                        <p:cTn id="32" dur="1000"/>
                                        <p:tgtEl>
                                          <p:spTgt spid="52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526"/>
                                        </p:tgtEl>
                                        <p:attrNameLst>
                                          <p:attrName>ppt_y</p:attrName>
                                        </p:attrNameLst>
                                      </p:cBhvr>
                                      <p:tavLst>
                                        <p:tav tm="0">
                                          <p:val>
                                            <p:strVal val="#ppt_y"/>
                                          </p:val>
                                        </p:tav>
                                        <p:tav tm="100000">
                                          <p:val>
                                            <p:strVal val="#ppt_y+1"/>
                                          </p:val>
                                        </p:tav>
                                      </p:tavLst>
                                    </p:anim>
                                    <p:set>
                                      <p:cBhvr>
                                        <p:cTn id="37" dur="1" fill="hold">
                                          <p:stCondLst>
                                            <p:cond delay="500"/>
                                          </p:stCondLst>
                                        </p:cTn>
                                        <p:tgtEl>
                                          <p:spTgt spid="52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1000"/>
                                        <p:tgtEl>
                                          <p:spTgt spid="525"/>
                                        </p:tgtEl>
                                      </p:cBhvr>
                                    </p:animEffect>
                                    <p:set>
                                      <p:cBhvr>
                                        <p:cTn id="42" dur="1" fill="hold">
                                          <p:stCondLst>
                                            <p:cond delay="1000"/>
                                          </p:stCondLst>
                                        </p:cTn>
                                        <p:tgtEl>
                                          <p:spTgt spid="52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27"/>
                                        </p:tgtEl>
                                        <p:attrNameLst>
                                          <p:attrName>style.visibility</p:attrName>
                                        </p:attrNameLst>
                                      </p:cBhvr>
                                      <p:to>
                                        <p:strVal val="visible"/>
                                      </p:to>
                                    </p:set>
                                    <p:animEffect transition="in" filter="fade">
                                      <p:cBhvr>
                                        <p:cTn id="47" dur="2000"/>
                                        <p:tgtEl>
                                          <p:spTgt spid="52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29"/>
                                        </p:tgtEl>
                                        <p:attrNameLst>
                                          <p:attrName>style.visibility</p:attrName>
                                        </p:attrNameLst>
                                      </p:cBhvr>
                                      <p:to>
                                        <p:strVal val="visible"/>
                                      </p:to>
                                    </p:set>
                                    <p:animEffect transition="in" filter="fade">
                                      <p:cBhvr>
                                        <p:cTn id="52" dur="500"/>
                                        <p:tgtEl>
                                          <p:spTgt spid="52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529"/>
                                        </p:tgtEl>
                                      </p:cBhvr>
                                    </p:animEffect>
                                    <p:set>
                                      <p:cBhvr>
                                        <p:cTn id="57" dur="1" fill="hold">
                                          <p:stCondLst>
                                            <p:cond delay="500"/>
                                          </p:stCondLst>
                                        </p:cTn>
                                        <p:tgtEl>
                                          <p:spTgt spid="52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527"/>
                                        </p:tgtEl>
                                      </p:cBhvr>
                                    </p:animEffect>
                                    <p:set>
                                      <p:cBhvr>
                                        <p:cTn id="62" dur="1" fill="hold">
                                          <p:stCondLst>
                                            <p:cond delay="500"/>
                                          </p:stCondLst>
                                        </p:cTn>
                                        <p:tgtEl>
                                          <p:spTgt spid="5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19"/>
          <p:cNvSpPr/>
          <p:nvPr/>
        </p:nvSpPr>
        <p:spPr>
          <a:xfrm>
            <a:off x="4509957" y="4194596"/>
            <a:ext cx="1160226" cy="904275"/>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6D9EEB"/>
              </a:solidFill>
              <a:latin typeface="Arial"/>
              <a:ea typeface="Arial"/>
              <a:cs typeface="Arial"/>
              <a:sym typeface="Arial"/>
            </a:endParaRPr>
          </a:p>
        </p:txBody>
      </p:sp>
      <p:sp>
        <p:nvSpPr>
          <p:cNvPr id="535" name="Google Shape;535;p19"/>
          <p:cNvSpPr/>
          <p:nvPr/>
        </p:nvSpPr>
        <p:spPr>
          <a:xfrm rot="1473079">
            <a:off x="3345743" y="4385990"/>
            <a:ext cx="773816" cy="753764"/>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6D9EEB"/>
              </a:solidFill>
              <a:latin typeface="Arial"/>
              <a:ea typeface="Arial"/>
              <a:cs typeface="Arial"/>
              <a:sym typeface="Arial"/>
            </a:endParaRPr>
          </a:p>
        </p:txBody>
      </p:sp>
      <p:sp>
        <p:nvSpPr>
          <p:cNvPr id="536" name="Google Shape;536;p19"/>
          <p:cNvSpPr/>
          <p:nvPr/>
        </p:nvSpPr>
        <p:spPr>
          <a:xfrm>
            <a:off x="4241176" y="4024198"/>
            <a:ext cx="338774" cy="329201"/>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6D9EEB"/>
              </a:solidFill>
              <a:latin typeface="Arial"/>
              <a:ea typeface="Arial"/>
              <a:cs typeface="Arial"/>
              <a:sym typeface="Arial"/>
            </a:endParaRPr>
          </a:p>
        </p:txBody>
      </p:sp>
      <p:sp>
        <p:nvSpPr>
          <p:cNvPr id="537" name="Google Shape;537;p19"/>
          <p:cNvSpPr/>
          <p:nvPr/>
        </p:nvSpPr>
        <p:spPr>
          <a:xfrm rot="2487273">
            <a:off x="3002688" y="4981751"/>
            <a:ext cx="241052" cy="234241"/>
          </a:xfrm>
          <a:custGeom>
            <a:avLst/>
            <a:gdLst/>
            <a:ahLst/>
            <a:cxnLst/>
            <a:rect l="l" t="t" r="r" b="b"/>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6D9EEB"/>
              </a:solidFill>
              <a:latin typeface="Arial"/>
              <a:ea typeface="Arial"/>
              <a:cs typeface="Arial"/>
              <a:sym typeface="Arial"/>
            </a:endParaRPr>
          </a:p>
        </p:txBody>
      </p:sp>
      <p:grpSp>
        <p:nvGrpSpPr>
          <p:cNvPr id="538" name="Google Shape;538;p19"/>
          <p:cNvGrpSpPr/>
          <p:nvPr/>
        </p:nvGrpSpPr>
        <p:grpSpPr>
          <a:xfrm>
            <a:off x="2955345" y="669635"/>
            <a:ext cx="6130246" cy="3520801"/>
            <a:chOff x="0" y="68863"/>
            <a:chExt cx="6130246" cy="3520801"/>
          </a:xfrm>
        </p:grpSpPr>
        <p:sp>
          <p:nvSpPr>
            <p:cNvPr id="539" name="Google Shape;539;p19"/>
            <p:cNvSpPr/>
            <p:nvPr/>
          </p:nvSpPr>
          <p:spPr>
            <a:xfrm>
              <a:off x="0" y="364063"/>
              <a:ext cx="6130246" cy="504000"/>
            </a:xfrm>
            <a:prstGeom prst="rect">
              <a:avLst/>
            </a:prstGeom>
            <a:solidFill>
              <a:schemeClr val="lt1">
                <a:alpha val="89803"/>
              </a:schemeClr>
            </a:solidFill>
            <a:ln w="25400" cap="flat" cmpd="sng">
              <a:solidFill>
                <a:srgbClr val="3781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9"/>
            <p:cNvSpPr/>
            <p:nvPr/>
          </p:nvSpPr>
          <p:spPr>
            <a:xfrm>
              <a:off x="306512" y="68863"/>
              <a:ext cx="4291172" cy="590400"/>
            </a:xfrm>
            <a:prstGeom prst="roundRect">
              <a:avLst>
                <a:gd name="adj" fmla="val 16667"/>
              </a:avLst>
            </a:prstGeom>
            <a:solidFill>
              <a:srgbClr val="3781B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9"/>
            <p:cNvSpPr txBox="1"/>
            <p:nvPr/>
          </p:nvSpPr>
          <p:spPr>
            <a:xfrm>
              <a:off x="335333" y="97684"/>
              <a:ext cx="4233530" cy="532758"/>
            </a:xfrm>
            <a:prstGeom prst="rect">
              <a:avLst/>
            </a:prstGeom>
            <a:noFill/>
            <a:ln>
              <a:noFill/>
            </a:ln>
          </p:spPr>
          <p:txBody>
            <a:bodyPr spcFirstLastPara="1" wrap="square" lIns="162175" tIns="0" rIns="162175" bIns="0" anchor="ctr" anchorCtr="0">
              <a:noAutofit/>
            </a:bodyPr>
            <a:lstStyle/>
            <a:p>
              <a:pPr marL="0" marR="0" lvl="0" indent="0" algn="l" rtl="0">
                <a:lnSpc>
                  <a:spcPct val="90000"/>
                </a:lnSpc>
                <a:spcBef>
                  <a:spcPts val="0"/>
                </a:spcBef>
                <a:spcAft>
                  <a:spcPts val="0"/>
                </a:spcAft>
                <a:buClr>
                  <a:schemeClr val="lt1"/>
                </a:buClr>
                <a:buSzPts val="1800"/>
                <a:buFont typeface="Times New Roman"/>
                <a:buNone/>
              </a:pPr>
              <a:r>
                <a:rPr lang="en-US" sz="1800" b="0" i="0" u="none" strike="noStrike" cap="none">
                  <a:solidFill>
                    <a:schemeClr val="lt1"/>
                  </a:solidFill>
                  <a:latin typeface="Times New Roman"/>
                  <a:ea typeface="Times New Roman"/>
                  <a:cs typeface="Times New Roman"/>
                  <a:sym typeface="Times New Roman"/>
                </a:rPr>
                <a:t>A. Biết sắp xếp công việc của mình sao cho hợp lý.</a:t>
              </a:r>
              <a:endParaRPr sz="1800" b="0" i="0" u="none" strike="noStrike" cap="none">
                <a:solidFill>
                  <a:schemeClr val="lt1"/>
                </a:solidFill>
                <a:latin typeface="Times New Roman"/>
                <a:ea typeface="Times New Roman"/>
                <a:cs typeface="Times New Roman"/>
                <a:sym typeface="Times New Roman"/>
              </a:endParaRPr>
            </a:p>
          </p:txBody>
        </p:sp>
        <p:sp>
          <p:nvSpPr>
            <p:cNvPr id="542" name="Google Shape;542;p19"/>
            <p:cNvSpPr/>
            <p:nvPr/>
          </p:nvSpPr>
          <p:spPr>
            <a:xfrm>
              <a:off x="0" y="1271264"/>
              <a:ext cx="6130246" cy="504000"/>
            </a:xfrm>
            <a:prstGeom prst="rect">
              <a:avLst/>
            </a:prstGeom>
            <a:solidFill>
              <a:schemeClr val="lt1">
                <a:alpha val="89803"/>
              </a:schemeClr>
            </a:solidFill>
            <a:ln w="25400" cap="flat" cmpd="sng">
              <a:solidFill>
                <a:srgbClr val="3781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9"/>
            <p:cNvSpPr/>
            <p:nvPr/>
          </p:nvSpPr>
          <p:spPr>
            <a:xfrm>
              <a:off x="306512" y="976064"/>
              <a:ext cx="4291172" cy="590400"/>
            </a:xfrm>
            <a:prstGeom prst="roundRect">
              <a:avLst>
                <a:gd name="adj" fmla="val 16667"/>
              </a:avLst>
            </a:prstGeom>
            <a:solidFill>
              <a:srgbClr val="3781B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9"/>
            <p:cNvSpPr txBox="1"/>
            <p:nvPr/>
          </p:nvSpPr>
          <p:spPr>
            <a:xfrm>
              <a:off x="335333" y="1004885"/>
              <a:ext cx="4233530" cy="532758"/>
            </a:xfrm>
            <a:prstGeom prst="rect">
              <a:avLst/>
            </a:prstGeom>
            <a:noFill/>
            <a:ln>
              <a:noFill/>
            </a:ln>
          </p:spPr>
          <p:txBody>
            <a:bodyPr spcFirstLastPara="1" wrap="square" lIns="162175" tIns="0" rIns="162175" bIns="0" anchor="ctr" anchorCtr="0">
              <a:noAutofit/>
            </a:bodyPr>
            <a:lstStyle/>
            <a:p>
              <a:pPr marL="0" marR="0" lvl="0" indent="0" algn="l" rtl="0">
                <a:lnSpc>
                  <a:spcPct val="90000"/>
                </a:lnSpc>
                <a:spcBef>
                  <a:spcPts val="0"/>
                </a:spcBef>
                <a:spcAft>
                  <a:spcPts val="0"/>
                </a:spcAft>
                <a:buClr>
                  <a:schemeClr val="lt1"/>
                </a:buClr>
                <a:buSzPts val="1800"/>
                <a:buFont typeface="Times New Roman"/>
                <a:buNone/>
              </a:pPr>
              <a:r>
                <a:rPr lang="en-US" sz="1800" b="0" i="0" u="none" strike="noStrike" cap="none">
                  <a:solidFill>
                    <a:schemeClr val="lt1"/>
                  </a:solidFill>
                  <a:latin typeface="Times New Roman"/>
                  <a:ea typeface="Times New Roman"/>
                  <a:cs typeface="Times New Roman"/>
                  <a:sym typeface="Times New Roman"/>
                </a:rPr>
                <a:t>B. Suy nghĩ để tìm ra cách giải quyết trong công việc hàng ngày</a:t>
              </a:r>
              <a:endParaRPr sz="1800" b="0" i="0" u="none" strike="noStrike" cap="none">
                <a:solidFill>
                  <a:schemeClr val="lt1"/>
                </a:solidFill>
                <a:latin typeface="Times New Roman"/>
                <a:ea typeface="Times New Roman"/>
                <a:cs typeface="Times New Roman"/>
                <a:sym typeface="Times New Roman"/>
              </a:endParaRPr>
            </a:p>
          </p:txBody>
        </p:sp>
        <p:sp>
          <p:nvSpPr>
            <p:cNvPr id="545" name="Google Shape;545;p19"/>
            <p:cNvSpPr/>
            <p:nvPr/>
          </p:nvSpPr>
          <p:spPr>
            <a:xfrm>
              <a:off x="0" y="2178464"/>
              <a:ext cx="6130246" cy="504000"/>
            </a:xfrm>
            <a:prstGeom prst="rect">
              <a:avLst/>
            </a:prstGeom>
            <a:solidFill>
              <a:schemeClr val="lt1">
                <a:alpha val="89803"/>
              </a:schemeClr>
            </a:solidFill>
            <a:ln w="25400" cap="flat" cmpd="sng">
              <a:solidFill>
                <a:srgbClr val="3781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9"/>
            <p:cNvSpPr/>
            <p:nvPr/>
          </p:nvSpPr>
          <p:spPr>
            <a:xfrm>
              <a:off x="306512" y="1883264"/>
              <a:ext cx="4291172" cy="590400"/>
            </a:xfrm>
            <a:prstGeom prst="roundRect">
              <a:avLst>
                <a:gd name="adj" fmla="val 16667"/>
              </a:avLst>
            </a:prstGeom>
            <a:solidFill>
              <a:srgbClr val="3781B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9"/>
            <p:cNvSpPr txBox="1"/>
            <p:nvPr/>
          </p:nvSpPr>
          <p:spPr>
            <a:xfrm>
              <a:off x="335333" y="1912085"/>
              <a:ext cx="4233530" cy="532758"/>
            </a:xfrm>
            <a:prstGeom prst="rect">
              <a:avLst/>
            </a:prstGeom>
            <a:noFill/>
            <a:ln>
              <a:noFill/>
            </a:ln>
          </p:spPr>
          <p:txBody>
            <a:bodyPr spcFirstLastPara="1" wrap="square" lIns="162175" tIns="0" rIns="162175" bIns="0" anchor="ctr" anchorCtr="0">
              <a:noAutofit/>
            </a:bodyPr>
            <a:lstStyle/>
            <a:p>
              <a:pPr marL="0" marR="0" lvl="0" indent="0" algn="l" rtl="0">
                <a:lnSpc>
                  <a:spcPct val="90000"/>
                </a:lnSpc>
                <a:spcBef>
                  <a:spcPts val="0"/>
                </a:spcBef>
                <a:spcAft>
                  <a:spcPts val="0"/>
                </a:spcAft>
                <a:buClr>
                  <a:schemeClr val="lt1"/>
                </a:buClr>
                <a:buSzPts val="1800"/>
                <a:buFont typeface="Times New Roman"/>
                <a:buNone/>
              </a:pPr>
              <a:r>
                <a:rPr lang="en-US" sz="1800" b="0" i="0" u="none" strike="noStrike" cap="none">
                  <a:solidFill>
                    <a:schemeClr val="lt1"/>
                  </a:solidFill>
                  <a:latin typeface="Times New Roman"/>
                  <a:ea typeface="Times New Roman"/>
                  <a:cs typeface="Times New Roman"/>
                  <a:sym typeface="Times New Roman"/>
                </a:rPr>
                <a:t>C. Người năng động, sáng tạo thì càng vất vả</a:t>
              </a:r>
              <a:endParaRPr sz="1800" b="0" i="0" u="none" strike="noStrike" cap="none">
                <a:solidFill>
                  <a:schemeClr val="lt1"/>
                </a:solidFill>
                <a:latin typeface="Times New Roman"/>
                <a:ea typeface="Times New Roman"/>
                <a:cs typeface="Times New Roman"/>
                <a:sym typeface="Times New Roman"/>
              </a:endParaRPr>
            </a:p>
          </p:txBody>
        </p:sp>
        <p:sp>
          <p:nvSpPr>
            <p:cNvPr id="548" name="Google Shape;548;p19"/>
            <p:cNvSpPr/>
            <p:nvPr/>
          </p:nvSpPr>
          <p:spPr>
            <a:xfrm>
              <a:off x="0" y="3085664"/>
              <a:ext cx="6130246" cy="504000"/>
            </a:xfrm>
            <a:prstGeom prst="rect">
              <a:avLst/>
            </a:prstGeom>
            <a:solidFill>
              <a:schemeClr val="lt1">
                <a:alpha val="89803"/>
              </a:schemeClr>
            </a:solidFill>
            <a:ln w="25400" cap="flat" cmpd="sng">
              <a:solidFill>
                <a:srgbClr val="3781B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9"/>
            <p:cNvSpPr/>
            <p:nvPr/>
          </p:nvSpPr>
          <p:spPr>
            <a:xfrm>
              <a:off x="306512" y="2790464"/>
              <a:ext cx="4291172" cy="590400"/>
            </a:xfrm>
            <a:prstGeom prst="roundRect">
              <a:avLst>
                <a:gd name="adj" fmla="val 16667"/>
              </a:avLst>
            </a:prstGeom>
            <a:solidFill>
              <a:srgbClr val="3781BA"/>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9"/>
            <p:cNvSpPr txBox="1"/>
            <p:nvPr/>
          </p:nvSpPr>
          <p:spPr>
            <a:xfrm>
              <a:off x="335333" y="2819285"/>
              <a:ext cx="4233530" cy="532758"/>
            </a:xfrm>
            <a:prstGeom prst="rect">
              <a:avLst/>
            </a:prstGeom>
            <a:noFill/>
            <a:ln>
              <a:noFill/>
            </a:ln>
          </p:spPr>
          <p:txBody>
            <a:bodyPr spcFirstLastPara="1" wrap="square" lIns="162175" tIns="0" rIns="162175" bIns="0" anchor="ctr" anchorCtr="0">
              <a:noAutofit/>
            </a:bodyPr>
            <a:lstStyle/>
            <a:p>
              <a:pPr marL="0" marR="0" lvl="0" indent="0" algn="l" rtl="0">
                <a:lnSpc>
                  <a:spcPct val="90000"/>
                </a:lnSpc>
                <a:spcBef>
                  <a:spcPts val="0"/>
                </a:spcBef>
                <a:spcAft>
                  <a:spcPts val="0"/>
                </a:spcAft>
                <a:buClr>
                  <a:schemeClr val="lt1"/>
                </a:buClr>
                <a:buSzPts val="1800"/>
                <a:buFont typeface="Times New Roman"/>
                <a:buNone/>
              </a:pPr>
              <a:r>
                <a:rPr lang="en-US" sz="1800" b="0" i="0" u="none" strike="noStrike" cap="none">
                  <a:solidFill>
                    <a:schemeClr val="lt1"/>
                  </a:solidFill>
                  <a:latin typeface="Times New Roman"/>
                  <a:ea typeface="Times New Roman"/>
                  <a:cs typeface="Times New Roman"/>
                  <a:sym typeface="Times New Roman"/>
                </a:rPr>
                <a:t>D. Cả A và B</a:t>
              </a:r>
              <a:endParaRPr sz="1800" b="0" i="0" u="none" strike="noStrike" cap="none">
                <a:solidFill>
                  <a:schemeClr val="lt1"/>
                </a:solidFill>
                <a:latin typeface="Times New Roman"/>
                <a:ea typeface="Times New Roman"/>
                <a:cs typeface="Times New Roman"/>
                <a:sym typeface="Times New Roman"/>
              </a:endParaRPr>
            </a:p>
          </p:txBody>
        </p:sp>
      </p:grpSp>
      <p:sp>
        <p:nvSpPr>
          <p:cNvPr id="551" name="Google Shape;551;p19"/>
          <p:cNvSpPr/>
          <p:nvPr/>
        </p:nvSpPr>
        <p:spPr>
          <a:xfrm>
            <a:off x="133564" y="791110"/>
            <a:ext cx="2821781" cy="3318553"/>
          </a:xfrm>
          <a:prstGeom prst="cloudCallout">
            <a:avLst>
              <a:gd name="adj1" fmla="val -20833"/>
              <a:gd name="adj2" fmla="val 62500"/>
            </a:avLst>
          </a:prstGeom>
          <a:gradFill>
            <a:gsLst>
              <a:gs pos="0">
                <a:srgbClr val="8174DE"/>
              </a:gs>
              <a:gs pos="100000">
                <a:srgbClr val="B0A6FF"/>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400" b="0" i="0" u="none" strike="noStrike" cap="none" dirty="0" err="1">
                <a:solidFill>
                  <a:schemeClr val="dk1"/>
                </a:solidFill>
                <a:latin typeface="Times New Roman" panose="02020603050405020304" pitchFamily="18" charset="0"/>
                <a:cs typeface="Times New Roman" panose="02020603050405020304" pitchFamily="18" charset="0"/>
                <a:sym typeface="Arial"/>
              </a:rPr>
              <a:t>Những</a:t>
            </a:r>
            <a:r>
              <a:rPr lang="en-US" sz="2400" b="0" i="0" u="none" strike="noStrike" cap="none" dirty="0">
                <a:solidFill>
                  <a:schemeClr val="dk1"/>
                </a:solidFill>
                <a:latin typeface="Times New Roman" panose="02020603050405020304" pitchFamily="18" charset="0"/>
                <a:cs typeface="Times New Roman" panose="02020603050405020304" pitchFamily="18" charset="0"/>
                <a:sym typeface="Arial"/>
              </a:rPr>
              <a:t> </a:t>
            </a:r>
            <a:r>
              <a:rPr lang="en-US" sz="2400" b="0" i="0" u="none" strike="noStrike" cap="none" dirty="0" err="1">
                <a:solidFill>
                  <a:schemeClr val="dk1"/>
                </a:solidFill>
                <a:latin typeface="Times New Roman" panose="02020603050405020304" pitchFamily="18" charset="0"/>
                <a:cs typeface="Times New Roman" panose="02020603050405020304" pitchFamily="18" charset="0"/>
                <a:sym typeface="Arial"/>
              </a:rPr>
              <a:t>điều</a:t>
            </a:r>
            <a:r>
              <a:rPr lang="en-US" sz="2400" b="0" i="0" u="none" strike="noStrike" cap="none" dirty="0">
                <a:solidFill>
                  <a:schemeClr val="dk1"/>
                </a:solidFill>
                <a:latin typeface="Times New Roman" panose="02020603050405020304" pitchFamily="18" charset="0"/>
                <a:cs typeface="Times New Roman" panose="02020603050405020304" pitchFamily="18" charset="0"/>
                <a:sym typeface="Arial"/>
              </a:rPr>
              <a:t> </a:t>
            </a:r>
            <a:r>
              <a:rPr lang="en-US" sz="2400" b="0" i="0" u="none" strike="noStrike" cap="none" dirty="0" err="1">
                <a:solidFill>
                  <a:schemeClr val="dk1"/>
                </a:solidFill>
                <a:latin typeface="Times New Roman" panose="02020603050405020304" pitchFamily="18" charset="0"/>
                <a:cs typeface="Times New Roman" panose="02020603050405020304" pitchFamily="18" charset="0"/>
                <a:sym typeface="Arial"/>
              </a:rPr>
              <a:t>được</a:t>
            </a:r>
            <a:r>
              <a:rPr lang="en-US" sz="2400" b="0" i="0" u="none" strike="noStrike" cap="none" dirty="0">
                <a:solidFill>
                  <a:schemeClr val="dk1"/>
                </a:solidFill>
                <a:latin typeface="Times New Roman" panose="02020603050405020304" pitchFamily="18" charset="0"/>
                <a:cs typeface="Times New Roman" panose="02020603050405020304" pitchFamily="18" charset="0"/>
                <a:sym typeface="Arial"/>
              </a:rPr>
              <a:t> </a:t>
            </a:r>
            <a:r>
              <a:rPr lang="en-US" sz="2400" b="0" i="0" u="none" strike="noStrike" cap="none" dirty="0" err="1">
                <a:solidFill>
                  <a:schemeClr val="dk1"/>
                </a:solidFill>
                <a:latin typeface="Times New Roman" panose="02020603050405020304" pitchFamily="18" charset="0"/>
                <a:cs typeface="Times New Roman" panose="02020603050405020304" pitchFamily="18" charset="0"/>
                <a:sym typeface="Arial"/>
              </a:rPr>
              <a:t>cho</a:t>
            </a:r>
            <a:r>
              <a:rPr lang="en-US" sz="2400" b="0" i="0" u="none" strike="noStrike" cap="none" dirty="0">
                <a:solidFill>
                  <a:schemeClr val="dk1"/>
                </a:solidFill>
                <a:latin typeface="Times New Roman" panose="02020603050405020304" pitchFamily="18" charset="0"/>
                <a:cs typeface="Times New Roman" panose="02020603050405020304" pitchFamily="18" charset="0"/>
                <a:sym typeface="Arial"/>
              </a:rPr>
              <a:t> </a:t>
            </a:r>
            <a:r>
              <a:rPr lang="en-US" sz="2400" b="0" i="0" u="none" strike="noStrike" cap="none" dirty="0" err="1">
                <a:solidFill>
                  <a:schemeClr val="dk1"/>
                </a:solidFill>
                <a:latin typeface="Times New Roman" panose="02020603050405020304" pitchFamily="18" charset="0"/>
                <a:cs typeface="Times New Roman" panose="02020603050405020304" pitchFamily="18" charset="0"/>
                <a:sym typeface="Arial"/>
              </a:rPr>
              <a:t>là</a:t>
            </a:r>
            <a:r>
              <a:rPr lang="en-US" sz="2400" b="0" i="0" u="none" strike="noStrike" cap="none" dirty="0">
                <a:solidFill>
                  <a:schemeClr val="dk1"/>
                </a:solidFill>
                <a:latin typeface="Times New Roman" panose="02020603050405020304" pitchFamily="18" charset="0"/>
                <a:cs typeface="Times New Roman" panose="02020603050405020304" pitchFamily="18" charset="0"/>
                <a:sym typeface="Arial"/>
              </a:rPr>
              <a:t> </a:t>
            </a:r>
            <a:r>
              <a:rPr lang="en-US" sz="2400" b="0" i="0" u="none" strike="noStrike" cap="none" dirty="0" err="1">
                <a:solidFill>
                  <a:schemeClr val="dk1"/>
                </a:solidFill>
                <a:latin typeface="Times New Roman" panose="02020603050405020304" pitchFamily="18" charset="0"/>
                <a:cs typeface="Times New Roman" panose="02020603050405020304" pitchFamily="18" charset="0"/>
                <a:sym typeface="Arial"/>
              </a:rPr>
              <a:t>năng</a:t>
            </a:r>
            <a:r>
              <a:rPr lang="en-US" sz="2400" b="0" i="0" u="none" strike="noStrike" cap="none" dirty="0">
                <a:solidFill>
                  <a:schemeClr val="dk1"/>
                </a:solidFill>
                <a:latin typeface="Times New Roman" panose="02020603050405020304" pitchFamily="18" charset="0"/>
                <a:cs typeface="Times New Roman" panose="02020603050405020304" pitchFamily="18" charset="0"/>
                <a:sym typeface="Arial"/>
              </a:rPr>
              <a:t> </a:t>
            </a:r>
            <a:r>
              <a:rPr lang="en-US" sz="2400" b="0" i="0" u="none" strike="noStrike" cap="none" dirty="0" err="1">
                <a:solidFill>
                  <a:schemeClr val="dk1"/>
                </a:solidFill>
                <a:latin typeface="Times New Roman" panose="02020603050405020304" pitchFamily="18" charset="0"/>
                <a:cs typeface="Times New Roman" panose="02020603050405020304" pitchFamily="18" charset="0"/>
                <a:sym typeface="Arial"/>
              </a:rPr>
              <a:t>động</a:t>
            </a:r>
            <a:r>
              <a:rPr lang="en-US" sz="2400" b="0" i="0" u="none" strike="noStrike" cap="none" dirty="0">
                <a:solidFill>
                  <a:schemeClr val="dk1"/>
                </a:solidFill>
                <a:latin typeface="Times New Roman" panose="02020603050405020304" pitchFamily="18" charset="0"/>
                <a:cs typeface="Times New Roman" panose="02020603050405020304" pitchFamily="18" charset="0"/>
                <a:sym typeface="Arial"/>
              </a:rPr>
              <a:t>, </a:t>
            </a:r>
            <a:r>
              <a:rPr lang="en-US" sz="2400" b="0" i="0" u="none" strike="noStrike" cap="none" dirty="0" err="1">
                <a:solidFill>
                  <a:schemeClr val="dk1"/>
                </a:solidFill>
                <a:latin typeface="Times New Roman" panose="02020603050405020304" pitchFamily="18" charset="0"/>
                <a:cs typeface="Times New Roman" panose="02020603050405020304" pitchFamily="18" charset="0"/>
                <a:sym typeface="Arial"/>
              </a:rPr>
              <a:t>sáng</a:t>
            </a:r>
            <a:r>
              <a:rPr lang="en-US" sz="2400" b="0" i="0" u="none" strike="noStrike" cap="none" dirty="0">
                <a:solidFill>
                  <a:schemeClr val="dk1"/>
                </a:solidFill>
                <a:latin typeface="Times New Roman" panose="02020603050405020304" pitchFamily="18" charset="0"/>
                <a:cs typeface="Times New Roman" panose="02020603050405020304" pitchFamily="18" charset="0"/>
                <a:sym typeface="Arial"/>
              </a:rPr>
              <a:t> </a:t>
            </a:r>
            <a:r>
              <a:rPr lang="en-US" sz="2400" b="0" i="0" u="none" strike="noStrike" cap="none" dirty="0" err="1">
                <a:solidFill>
                  <a:schemeClr val="dk1"/>
                </a:solidFill>
                <a:latin typeface="Times New Roman" panose="02020603050405020304" pitchFamily="18" charset="0"/>
                <a:cs typeface="Times New Roman" panose="02020603050405020304" pitchFamily="18" charset="0"/>
                <a:sym typeface="Arial"/>
              </a:rPr>
              <a:t>tạo</a:t>
            </a:r>
            <a:r>
              <a:rPr lang="en-US" sz="2400" b="0" i="0" u="none" strike="noStrike" cap="none" dirty="0">
                <a:solidFill>
                  <a:schemeClr val="dk1"/>
                </a:solidFill>
                <a:latin typeface="Times New Roman" panose="02020603050405020304" pitchFamily="18" charset="0"/>
                <a:cs typeface="Times New Roman" panose="02020603050405020304" pitchFamily="18" charset="0"/>
                <a:sym typeface="Arial"/>
              </a:rPr>
              <a:t> </a:t>
            </a:r>
            <a:r>
              <a:rPr lang="en-US" sz="2400" b="0" i="0" u="none" strike="noStrike" cap="none" dirty="0" err="1">
                <a:solidFill>
                  <a:schemeClr val="dk1"/>
                </a:solidFill>
                <a:latin typeface="Times New Roman" panose="02020603050405020304" pitchFamily="18" charset="0"/>
                <a:cs typeface="Times New Roman" panose="02020603050405020304" pitchFamily="18" charset="0"/>
                <a:sym typeface="Arial"/>
              </a:rPr>
              <a:t>trong</a:t>
            </a:r>
            <a:r>
              <a:rPr lang="en-US" sz="2400" b="0" i="0" u="none" strike="noStrike" cap="none" dirty="0">
                <a:solidFill>
                  <a:schemeClr val="dk1"/>
                </a:solidFill>
                <a:latin typeface="Times New Roman" panose="02020603050405020304" pitchFamily="18" charset="0"/>
                <a:cs typeface="Times New Roman" panose="02020603050405020304" pitchFamily="18" charset="0"/>
                <a:sym typeface="Arial"/>
              </a:rPr>
              <a:t> </a:t>
            </a:r>
            <a:r>
              <a:rPr lang="en-US" sz="2400" b="0" i="0" u="none" strike="noStrike" cap="none" dirty="0" err="1">
                <a:solidFill>
                  <a:schemeClr val="dk1"/>
                </a:solidFill>
                <a:latin typeface="Times New Roman" panose="02020603050405020304" pitchFamily="18" charset="0"/>
                <a:cs typeface="Times New Roman" panose="02020603050405020304" pitchFamily="18" charset="0"/>
                <a:sym typeface="Arial"/>
              </a:rPr>
              <a:t>công</a:t>
            </a:r>
            <a:r>
              <a:rPr lang="en-US" sz="2400" b="0" i="0" u="none" strike="noStrike" cap="none" dirty="0">
                <a:solidFill>
                  <a:schemeClr val="dk1"/>
                </a:solidFill>
                <a:latin typeface="Times New Roman" panose="02020603050405020304" pitchFamily="18" charset="0"/>
                <a:cs typeface="Times New Roman" panose="02020603050405020304" pitchFamily="18" charset="0"/>
                <a:sym typeface="Arial"/>
              </a:rPr>
              <a:t> </a:t>
            </a:r>
            <a:r>
              <a:rPr lang="en-US" sz="2400" b="0" i="0" u="none" strike="noStrike" cap="none" dirty="0" err="1">
                <a:solidFill>
                  <a:schemeClr val="dk1"/>
                </a:solidFill>
                <a:latin typeface="Times New Roman" panose="02020603050405020304" pitchFamily="18" charset="0"/>
                <a:cs typeface="Times New Roman" panose="02020603050405020304" pitchFamily="18" charset="0"/>
                <a:sym typeface="Arial"/>
              </a:rPr>
              <a:t>việc</a:t>
            </a:r>
            <a:r>
              <a:rPr lang="en-US" sz="2400" b="0" i="0" u="none" strike="noStrike" cap="none" dirty="0">
                <a:solidFill>
                  <a:schemeClr val="dk1"/>
                </a:solidFill>
                <a:latin typeface="Times New Roman" panose="02020603050405020304" pitchFamily="18" charset="0"/>
                <a:cs typeface="Times New Roman" panose="02020603050405020304" pitchFamily="18" charset="0"/>
                <a:sym typeface="Arial"/>
              </a:rPr>
              <a:t> </a:t>
            </a:r>
            <a:r>
              <a:rPr lang="en-US" sz="2400" b="0" i="0" u="none" strike="noStrike" cap="none" dirty="0" err="1">
                <a:solidFill>
                  <a:schemeClr val="dk1"/>
                </a:solidFill>
                <a:latin typeface="Times New Roman" panose="02020603050405020304" pitchFamily="18" charset="0"/>
                <a:cs typeface="Times New Roman" panose="02020603050405020304" pitchFamily="18" charset="0"/>
                <a:sym typeface="Arial"/>
              </a:rPr>
              <a:t>là</a:t>
            </a:r>
            <a:r>
              <a:rPr lang="en-US" sz="2400" b="0" i="0" u="none" strike="noStrike" cap="none" dirty="0">
                <a:solidFill>
                  <a:schemeClr val="dk1"/>
                </a:solidFill>
                <a:latin typeface="Times New Roman" panose="02020603050405020304" pitchFamily="18" charset="0"/>
                <a:cs typeface="Times New Roman" panose="02020603050405020304" pitchFamily="18" charset="0"/>
                <a:sym typeface="Arial"/>
              </a:rPr>
              <a:t>?</a:t>
            </a:r>
            <a:endParaRPr sz="2400" b="0" i="0" u="none" strike="noStrike" cap="none" dirty="0">
              <a:solidFill>
                <a:schemeClr val="dk1"/>
              </a:solidFill>
              <a:latin typeface="Times New Roman" panose="02020603050405020304" pitchFamily="18" charset="0"/>
              <a:cs typeface="Times New Roman" panose="02020603050405020304" pitchFamily="18" charset="0"/>
              <a:sym typeface="Arial"/>
            </a:endParaRPr>
          </a:p>
        </p:txBody>
      </p:sp>
      <p:sp>
        <p:nvSpPr>
          <p:cNvPr id="552" name="Google Shape;552;p19"/>
          <p:cNvSpPr/>
          <p:nvPr/>
        </p:nvSpPr>
        <p:spPr>
          <a:xfrm>
            <a:off x="5753339" y="4353399"/>
            <a:ext cx="2435163" cy="715337"/>
          </a:xfrm>
          <a:prstGeom prst="ellipse">
            <a:avLst/>
          </a:prstGeom>
          <a:gradFill>
            <a:gsLst>
              <a:gs pos="0">
                <a:srgbClr val="A42425"/>
              </a:gs>
              <a:gs pos="100000">
                <a:srgbClr val="ECA2A2"/>
              </a:gs>
            </a:gsLst>
            <a:lin ang="16200000" scaled="0"/>
          </a:gradFill>
          <a:ln w="9525" cap="flat" cmpd="sng">
            <a:solidFill>
              <a:srgbClr val="942E2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Times New Roman"/>
              <a:buNone/>
            </a:pPr>
            <a:r>
              <a:rPr lang="en-US" sz="2800" b="0" i="1" u="none" strike="noStrike" cap="none">
                <a:solidFill>
                  <a:schemeClr val="lt1"/>
                </a:solidFill>
                <a:latin typeface="Times New Roman"/>
                <a:ea typeface="Times New Roman"/>
                <a:cs typeface="Times New Roman"/>
                <a:sym typeface="Times New Roman"/>
              </a:rPr>
              <a:t>Đáp án: D</a:t>
            </a:r>
            <a:endParaRPr sz="2800" b="0" i="1" u="none" strike="noStrike" cap="none">
              <a:solidFill>
                <a:schemeClr val="lt1"/>
              </a:solidFill>
              <a:latin typeface="Times New Roman"/>
              <a:ea typeface="Times New Roman"/>
              <a:cs typeface="Times New Roman"/>
              <a:sym typeface="Times New Roman"/>
            </a:endParaRPr>
          </a:p>
        </p:txBody>
      </p:sp>
      <p:sp>
        <p:nvSpPr>
          <p:cNvPr id="553" name="Google Shape;553;p19"/>
          <p:cNvSpPr/>
          <p:nvPr/>
        </p:nvSpPr>
        <p:spPr>
          <a:xfrm>
            <a:off x="2586900" y="65105"/>
            <a:ext cx="3647326" cy="488618"/>
          </a:xfrm>
          <a:prstGeom prst="flowChartProcess">
            <a:avLst/>
          </a:prstGeom>
          <a:solidFill>
            <a:schemeClr val="lt1"/>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Times New Roman"/>
              <a:buNone/>
            </a:pPr>
            <a:r>
              <a:rPr lang="en-US" sz="2800" b="1" i="1" u="sng" strike="noStrike" cap="none">
                <a:solidFill>
                  <a:schemeClr val="dk1"/>
                </a:solidFill>
                <a:latin typeface="Times New Roman"/>
                <a:ea typeface="Times New Roman"/>
                <a:cs typeface="Times New Roman"/>
                <a:sym typeface="Times New Roman"/>
              </a:rPr>
              <a:t>Củng cố</a:t>
            </a:r>
            <a:endParaRPr sz="2800" b="1" i="1" u="sng" strike="noStrike" cap="none">
              <a:solidFill>
                <a:schemeClr val="dk1"/>
              </a:solidFill>
              <a:latin typeface="Times New Roman"/>
              <a:ea typeface="Times New Roman"/>
              <a:cs typeface="Times New Roman"/>
              <a:sym typeface="Times New Roman"/>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3"/>
                                        </p:tgtEl>
                                        <p:attrNameLst>
                                          <p:attrName>style.visibility</p:attrName>
                                        </p:attrNameLst>
                                      </p:cBhvr>
                                      <p:to>
                                        <p:strVal val="visible"/>
                                      </p:to>
                                    </p:set>
                                    <p:animEffect transition="in" filter="fade">
                                      <p:cBhvr>
                                        <p:cTn id="7" dur="2000"/>
                                        <p:tgtEl>
                                          <p:spTgt spid="55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5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52"/>
                                        </p:tgtEl>
                                        <p:attrNameLst>
                                          <p:attrName>style.visibility</p:attrName>
                                        </p:attrNameLst>
                                      </p:cBhvr>
                                      <p:to>
                                        <p:strVal val="visible"/>
                                      </p:to>
                                    </p:set>
                                    <p:animEffect transition="in" filter="fade">
                                      <p:cBhvr>
                                        <p:cTn id="16" dur="1000"/>
                                        <p:tgtEl>
                                          <p:spTgt spid="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1229</Words>
  <Application>Microsoft Office PowerPoint</Application>
  <PresentationFormat>On-screen Show (16:9)</PresentationFormat>
  <Paragraphs>75</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Times New Roman</vt:lpstr>
      <vt:lpstr>Arial</vt:lpstr>
      <vt:lpstr>Noto Sans Symbols</vt:lpstr>
      <vt:lpstr>Dosis</vt:lpstr>
      <vt:lpstr>Sniglet</vt:lpstr>
      <vt:lpstr>Friar template</vt:lpstr>
      <vt:lpstr>CHÀO CÁC EM ĐẾN VỚI TIẾT GIÁO DỤC CÔNG DÂN</vt:lpstr>
      <vt:lpstr>KIỂM TRA BÀI CŨ</vt:lpstr>
      <vt:lpstr>PowerPoint Presentation</vt:lpstr>
      <vt:lpstr>Chủ đề: NĂNG ĐỘNG, SÁNG TẠO LÀM VIỆC CÓ NĂNG SUẤT, CHẤT LƯỢNG VÀ HIỆU QUẢ</vt:lpstr>
      <vt:lpstr>I. ĐẶT VẤN ĐỀ</vt:lpstr>
      <vt:lpstr>Bác sĩ Lê Thế Trung (1928 – 2018)</vt:lpstr>
      <vt:lpstr>II. NỘI DUNG BÀI HỌC</vt:lpstr>
      <vt:lpstr>PowerPoint Presentation</vt:lpstr>
      <vt:lpstr>PowerPoint Presentation</vt:lpstr>
      <vt:lpstr>PowerPoint Presentation</vt:lpstr>
      <vt:lpstr>Theo em năng động, sáng tạo có khác với phiêu lưu mạo hiểm, liều lĩnh không ? Vì sao?</vt:lpstr>
      <vt:lpstr>PowerPoint Presentation</vt:lpstr>
      <vt:lpstr>2. Ý nghĩa:</vt:lpstr>
      <vt:lpstr>PowerPoint Presentation</vt:lpstr>
      <vt:lpstr>3. Rèn luyện:</vt:lpstr>
      <vt:lpstr>Củng cố</vt:lpstr>
      <vt:lpstr>III. LUYỆN TẬP</vt:lpstr>
      <vt:lpstr>VẬN DỤNG</vt:lpstr>
      <vt:lpstr>PowerPoint Presentation</vt:lpstr>
      <vt:lpstr>Tìm tòi mở rộng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CÁC EM ĐẾN VỚI TIẾT GIÁO DỤC CÔNG DÂN</dc:title>
  <cp:lastModifiedBy>Admin</cp:lastModifiedBy>
  <cp:revision>3</cp:revision>
  <dcterms:modified xsi:type="dcterms:W3CDTF">2021-10-10T04:45:12Z</dcterms:modified>
</cp:coreProperties>
</file>